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84" r:id="rId13"/>
    <p:sldId id="267" r:id="rId14"/>
    <p:sldId id="268" r:id="rId15"/>
    <p:sldId id="269" r:id="rId16"/>
    <p:sldId id="270" r:id="rId17"/>
    <p:sldId id="271" r:id="rId18"/>
    <p:sldId id="272" r:id="rId19"/>
    <p:sldId id="273" r:id="rId20"/>
    <p:sldId id="274" r:id="rId21"/>
    <p:sldId id="285" r:id="rId22"/>
    <p:sldId id="286" r:id="rId23"/>
    <p:sldId id="275" r:id="rId24"/>
    <p:sldId id="294" r:id="rId25"/>
    <p:sldId id="290" r:id="rId26"/>
    <p:sldId id="287" r:id="rId27"/>
    <p:sldId id="289" r:id="rId28"/>
    <p:sldId id="288" r:id="rId29"/>
    <p:sldId id="295" r:id="rId30"/>
    <p:sldId id="296" r:id="rId31"/>
    <p:sldId id="292" r:id="rId32"/>
    <p:sldId id="279" r:id="rId33"/>
    <p:sldId id="276" r:id="rId34"/>
    <p:sldId id="277" r:id="rId35"/>
    <p:sldId id="280" r:id="rId36"/>
  </p:sldIdLst>
  <p:sldSz cx="18288000" cy="10287000"/>
  <p:notesSz cx="6858000" cy="9144000"/>
  <p:embeddedFontLst>
    <p:embeddedFont>
      <p:font typeface="TT Norms" panose="020B0604020202020204" charset="0"/>
      <p:regular r:id="rId37"/>
    </p:embeddedFont>
    <p:embeddedFont>
      <p:font typeface="TT Norms Bold" panose="020B0604020202020204" charset="0"/>
      <p:regular r:id="rId38"/>
    </p:embeddedFont>
    <p:embeddedFont>
      <p:font typeface="TT Norms Bold Italics" panose="020B0604020202020204" charset="0"/>
      <p:regular r:id="rId3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83A59"/>
    <a:srgbClr val="639CBF"/>
    <a:srgbClr val="103C5C"/>
    <a:srgbClr val="2596BE"/>
    <a:srgbClr val="4BACC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591" autoAdjust="0"/>
    <p:restoredTop sz="94622" autoAdjust="0"/>
  </p:normalViewPr>
  <p:slideViewPr>
    <p:cSldViewPr>
      <p:cViewPr varScale="1">
        <p:scale>
          <a:sx n="55" d="100"/>
          <a:sy n="55" d="100"/>
        </p:scale>
        <p:origin x="677" y="43"/>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3.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1.fntdata"/><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2.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6/10/2025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6/10/2025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6/10/2025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6/10/2025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6/10/2025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2.png"/><Relationship Id="rId3" Type="http://schemas.openxmlformats.org/officeDocument/2006/relationships/image" Target="../media/image2.svg"/><Relationship Id="rId7" Type="http://schemas.openxmlformats.org/officeDocument/2006/relationships/image" Target="../media/image6.png"/><Relationship Id="rId12" Type="http://schemas.openxmlformats.org/officeDocument/2006/relationships/image" Target="../media/image11.svg"/><Relationship Id="rId17" Type="http://schemas.openxmlformats.org/officeDocument/2006/relationships/image" Target="../media/image16.png"/><Relationship Id="rId2" Type="http://schemas.openxmlformats.org/officeDocument/2006/relationships/image" Target="../media/image1.png"/><Relationship Id="rId16" Type="http://schemas.openxmlformats.org/officeDocument/2006/relationships/image" Target="../media/image15.svg"/><Relationship Id="rId1" Type="http://schemas.openxmlformats.org/officeDocument/2006/relationships/slideLayout" Target="../slideLayouts/slideLayout7.xml"/><Relationship Id="rId6" Type="http://schemas.openxmlformats.org/officeDocument/2006/relationships/image" Target="../media/image5.jpeg"/><Relationship Id="rId11" Type="http://schemas.openxmlformats.org/officeDocument/2006/relationships/image" Target="../media/image10.png"/><Relationship Id="rId5" Type="http://schemas.openxmlformats.org/officeDocument/2006/relationships/image" Target="../media/image4.svg"/><Relationship Id="rId15" Type="http://schemas.openxmlformats.org/officeDocument/2006/relationships/image" Target="../media/image14.png"/><Relationship Id="rId10" Type="http://schemas.openxmlformats.org/officeDocument/2006/relationships/image" Target="../media/image9.sv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svg"/></Relationships>
</file>

<file path=ppt/slides/_rels/slide10.xml.rels><?xml version="1.0" encoding="UTF-8" standalone="yes"?>
<Relationships xmlns="http://schemas.openxmlformats.org/package/2006/relationships"><Relationship Id="rId8" Type="http://schemas.openxmlformats.org/officeDocument/2006/relationships/image" Target="../media/image37.svg"/><Relationship Id="rId13" Type="http://schemas.openxmlformats.org/officeDocument/2006/relationships/image" Target="../media/image3.png"/><Relationship Id="rId3" Type="http://schemas.openxmlformats.org/officeDocument/2006/relationships/image" Target="../media/image46.svg"/><Relationship Id="rId7" Type="http://schemas.openxmlformats.org/officeDocument/2006/relationships/image" Target="../media/image36.png"/><Relationship Id="rId12" Type="http://schemas.openxmlformats.org/officeDocument/2006/relationships/image" Target="../media/image9.svg"/><Relationship Id="rId2" Type="http://schemas.openxmlformats.org/officeDocument/2006/relationships/image" Target="../media/image45.png"/><Relationship Id="rId1" Type="http://schemas.openxmlformats.org/officeDocument/2006/relationships/slideLayout" Target="../slideLayouts/slideLayout7.xml"/><Relationship Id="rId6" Type="http://schemas.openxmlformats.org/officeDocument/2006/relationships/image" Target="../media/image44.svg"/><Relationship Id="rId11" Type="http://schemas.openxmlformats.org/officeDocument/2006/relationships/image" Target="../media/image8.png"/><Relationship Id="rId5" Type="http://schemas.openxmlformats.org/officeDocument/2006/relationships/image" Target="../media/image43.png"/><Relationship Id="rId10" Type="http://schemas.openxmlformats.org/officeDocument/2006/relationships/image" Target="../media/image31.svg"/><Relationship Id="rId4" Type="http://schemas.openxmlformats.org/officeDocument/2006/relationships/image" Target="../media/image47.jpeg"/><Relationship Id="rId9" Type="http://schemas.openxmlformats.org/officeDocument/2006/relationships/image" Target="../media/image30.png"/><Relationship Id="rId14" Type="http://schemas.openxmlformats.org/officeDocument/2006/relationships/image" Target="../media/image4.svg"/></Relationships>
</file>

<file path=ppt/slides/_rels/slide11.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49.svg"/><Relationship Id="rId7" Type="http://schemas.openxmlformats.org/officeDocument/2006/relationships/image" Target="../media/image33.svg"/><Relationship Id="rId2" Type="http://schemas.openxmlformats.org/officeDocument/2006/relationships/image" Target="../media/image48.png"/><Relationship Id="rId1" Type="http://schemas.openxmlformats.org/officeDocument/2006/relationships/slideLayout" Target="../slideLayouts/slideLayout7.xml"/><Relationship Id="rId6" Type="http://schemas.openxmlformats.org/officeDocument/2006/relationships/image" Target="../media/image32.png"/><Relationship Id="rId11" Type="http://schemas.openxmlformats.org/officeDocument/2006/relationships/image" Target="../media/image51.svg"/><Relationship Id="rId5" Type="http://schemas.openxmlformats.org/officeDocument/2006/relationships/image" Target="../media/image20.svg"/><Relationship Id="rId10" Type="http://schemas.openxmlformats.org/officeDocument/2006/relationships/image" Target="../media/image50.png"/><Relationship Id="rId4" Type="http://schemas.openxmlformats.org/officeDocument/2006/relationships/image" Target="../media/image19.png"/><Relationship Id="rId9" Type="http://schemas.openxmlformats.org/officeDocument/2006/relationships/image" Target="../media/image22.svg"/></Relationships>
</file>

<file path=ppt/slides/_rels/slide12.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9.svg"/><Relationship Id="rId7" Type="http://schemas.openxmlformats.org/officeDocument/2006/relationships/image" Target="../media/image33.svg"/><Relationship Id="rId2" Type="http://schemas.openxmlformats.org/officeDocument/2006/relationships/image" Target="../media/image48.png"/><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20.svg"/><Relationship Id="rId10" Type="http://schemas.openxmlformats.org/officeDocument/2006/relationships/image" Target="../media/image54.png"/><Relationship Id="rId4" Type="http://schemas.openxmlformats.org/officeDocument/2006/relationships/image" Target="../media/image19.png"/><Relationship Id="rId9" Type="http://schemas.openxmlformats.org/officeDocument/2006/relationships/image" Target="../media/image53.png"/></Relationships>
</file>

<file path=ppt/slides/_rels/slide13.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7.svg"/><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7.svg"/><Relationship Id="rId3" Type="http://schemas.openxmlformats.org/officeDocument/2006/relationships/image" Target="../media/image56.svg"/><Relationship Id="rId7" Type="http://schemas.openxmlformats.org/officeDocument/2006/relationships/image" Target="../media/image60.svg"/><Relationship Id="rId12" Type="http://schemas.openxmlformats.org/officeDocument/2006/relationships/image" Target="../media/image6.png"/><Relationship Id="rId2" Type="http://schemas.openxmlformats.org/officeDocument/2006/relationships/image" Target="../media/image55.png"/><Relationship Id="rId1" Type="http://schemas.openxmlformats.org/officeDocument/2006/relationships/slideLayout" Target="../slideLayouts/slideLayout7.xml"/><Relationship Id="rId6" Type="http://schemas.openxmlformats.org/officeDocument/2006/relationships/image" Target="../media/image59.png"/><Relationship Id="rId11" Type="http://schemas.openxmlformats.org/officeDocument/2006/relationships/image" Target="../media/image35.svg"/><Relationship Id="rId5" Type="http://schemas.openxmlformats.org/officeDocument/2006/relationships/image" Target="../media/image58.svg"/><Relationship Id="rId15" Type="http://schemas.openxmlformats.org/officeDocument/2006/relationships/image" Target="../media/image62.svg"/><Relationship Id="rId10" Type="http://schemas.openxmlformats.org/officeDocument/2006/relationships/image" Target="../media/image34.png"/><Relationship Id="rId4" Type="http://schemas.openxmlformats.org/officeDocument/2006/relationships/image" Target="../media/image57.png"/><Relationship Id="rId9" Type="http://schemas.openxmlformats.org/officeDocument/2006/relationships/image" Target="../media/image9.svg"/><Relationship Id="rId14" Type="http://schemas.openxmlformats.org/officeDocument/2006/relationships/image" Target="../media/image61.png"/></Relationships>
</file>

<file path=ppt/slides/_rels/slide15.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7.svg"/><Relationship Id="rId3" Type="http://schemas.openxmlformats.org/officeDocument/2006/relationships/image" Target="../media/image56.svg"/><Relationship Id="rId7" Type="http://schemas.openxmlformats.org/officeDocument/2006/relationships/image" Target="../media/image60.svg"/><Relationship Id="rId12" Type="http://schemas.openxmlformats.org/officeDocument/2006/relationships/image" Target="../media/image6.png"/><Relationship Id="rId17" Type="http://schemas.openxmlformats.org/officeDocument/2006/relationships/image" Target="../media/image64.svg"/><Relationship Id="rId2" Type="http://schemas.openxmlformats.org/officeDocument/2006/relationships/image" Target="../media/image55.png"/><Relationship Id="rId16" Type="http://schemas.openxmlformats.org/officeDocument/2006/relationships/image" Target="../media/image63.png"/><Relationship Id="rId1" Type="http://schemas.openxmlformats.org/officeDocument/2006/relationships/slideLayout" Target="../slideLayouts/slideLayout7.xml"/><Relationship Id="rId6" Type="http://schemas.openxmlformats.org/officeDocument/2006/relationships/image" Target="../media/image59.png"/><Relationship Id="rId11" Type="http://schemas.openxmlformats.org/officeDocument/2006/relationships/image" Target="../media/image35.svg"/><Relationship Id="rId5" Type="http://schemas.openxmlformats.org/officeDocument/2006/relationships/image" Target="../media/image58.svg"/><Relationship Id="rId15" Type="http://schemas.openxmlformats.org/officeDocument/2006/relationships/image" Target="../media/image62.svg"/><Relationship Id="rId10" Type="http://schemas.openxmlformats.org/officeDocument/2006/relationships/image" Target="../media/image34.png"/><Relationship Id="rId4" Type="http://schemas.openxmlformats.org/officeDocument/2006/relationships/image" Target="../media/image57.png"/><Relationship Id="rId9" Type="http://schemas.openxmlformats.org/officeDocument/2006/relationships/image" Target="../media/image9.svg"/><Relationship Id="rId14" Type="http://schemas.openxmlformats.org/officeDocument/2006/relationships/image" Target="../media/image61.png"/></Relationships>
</file>

<file path=ppt/slides/_rels/slide16.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7.svg"/><Relationship Id="rId3" Type="http://schemas.openxmlformats.org/officeDocument/2006/relationships/image" Target="../media/image56.svg"/><Relationship Id="rId7" Type="http://schemas.openxmlformats.org/officeDocument/2006/relationships/image" Target="../media/image60.svg"/><Relationship Id="rId12" Type="http://schemas.openxmlformats.org/officeDocument/2006/relationships/image" Target="../media/image6.png"/><Relationship Id="rId2" Type="http://schemas.openxmlformats.org/officeDocument/2006/relationships/image" Target="../media/image55.png"/><Relationship Id="rId1" Type="http://schemas.openxmlformats.org/officeDocument/2006/relationships/slideLayout" Target="../slideLayouts/slideLayout7.xml"/><Relationship Id="rId6" Type="http://schemas.openxmlformats.org/officeDocument/2006/relationships/image" Target="../media/image59.png"/><Relationship Id="rId11" Type="http://schemas.openxmlformats.org/officeDocument/2006/relationships/image" Target="../media/image35.svg"/><Relationship Id="rId5" Type="http://schemas.openxmlformats.org/officeDocument/2006/relationships/image" Target="../media/image58.svg"/><Relationship Id="rId15" Type="http://schemas.openxmlformats.org/officeDocument/2006/relationships/image" Target="../media/image62.svg"/><Relationship Id="rId10" Type="http://schemas.openxmlformats.org/officeDocument/2006/relationships/image" Target="../media/image34.png"/><Relationship Id="rId4" Type="http://schemas.openxmlformats.org/officeDocument/2006/relationships/image" Target="../media/image57.png"/><Relationship Id="rId9" Type="http://schemas.openxmlformats.org/officeDocument/2006/relationships/image" Target="../media/image9.svg"/><Relationship Id="rId14" Type="http://schemas.openxmlformats.org/officeDocument/2006/relationships/image" Target="../media/image61.png"/></Relationships>
</file>

<file path=ppt/slides/_rels/slide17.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7.svg"/><Relationship Id="rId18" Type="http://schemas.openxmlformats.org/officeDocument/2006/relationships/image" Target="../media/image65.png"/><Relationship Id="rId3" Type="http://schemas.openxmlformats.org/officeDocument/2006/relationships/image" Target="../media/image56.svg"/><Relationship Id="rId7" Type="http://schemas.openxmlformats.org/officeDocument/2006/relationships/image" Target="../media/image60.svg"/><Relationship Id="rId12" Type="http://schemas.openxmlformats.org/officeDocument/2006/relationships/image" Target="../media/image6.png"/><Relationship Id="rId17" Type="http://schemas.openxmlformats.org/officeDocument/2006/relationships/image" Target="../media/image64.svg"/><Relationship Id="rId2" Type="http://schemas.openxmlformats.org/officeDocument/2006/relationships/image" Target="../media/image55.png"/><Relationship Id="rId16" Type="http://schemas.openxmlformats.org/officeDocument/2006/relationships/image" Target="../media/image63.png"/><Relationship Id="rId1" Type="http://schemas.openxmlformats.org/officeDocument/2006/relationships/slideLayout" Target="../slideLayouts/slideLayout7.xml"/><Relationship Id="rId6" Type="http://schemas.openxmlformats.org/officeDocument/2006/relationships/image" Target="../media/image59.png"/><Relationship Id="rId11" Type="http://schemas.openxmlformats.org/officeDocument/2006/relationships/image" Target="../media/image35.svg"/><Relationship Id="rId5" Type="http://schemas.openxmlformats.org/officeDocument/2006/relationships/image" Target="../media/image58.svg"/><Relationship Id="rId15" Type="http://schemas.openxmlformats.org/officeDocument/2006/relationships/image" Target="../media/image62.svg"/><Relationship Id="rId10" Type="http://schemas.openxmlformats.org/officeDocument/2006/relationships/image" Target="../media/image34.png"/><Relationship Id="rId4" Type="http://schemas.openxmlformats.org/officeDocument/2006/relationships/image" Target="../media/image57.png"/><Relationship Id="rId9" Type="http://schemas.openxmlformats.org/officeDocument/2006/relationships/image" Target="../media/image9.svg"/><Relationship Id="rId14" Type="http://schemas.openxmlformats.org/officeDocument/2006/relationships/image" Target="../media/image61.png"/></Relationships>
</file>

<file path=ppt/slides/_rels/slide18.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7.svg"/><Relationship Id="rId18" Type="http://schemas.openxmlformats.org/officeDocument/2006/relationships/image" Target="../media/image66.png"/><Relationship Id="rId3" Type="http://schemas.openxmlformats.org/officeDocument/2006/relationships/image" Target="../media/image56.svg"/><Relationship Id="rId7" Type="http://schemas.openxmlformats.org/officeDocument/2006/relationships/image" Target="../media/image60.svg"/><Relationship Id="rId12" Type="http://schemas.openxmlformats.org/officeDocument/2006/relationships/image" Target="../media/image6.png"/><Relationship Id="rId17" Type="http://schemas.openxmlformats.org/officeDocument/2006/relationships/image" Target="../media/image64.svg"/><Relationship Id="rId2" Type="http://schemas.openxmlformats.org/officeDocument/2006/relationships/image" Target="../media/image55.png"/><Relationship Id="rId16" Type="http://schemas.openxmlformats.org/officeDocument/2006/relationships/image" Target="../media/image63.png"/><Relationship Id="rId1" Type="http://schemas.openxmlformats.org/officeDocument/2006/relationships/slideLayout" Target="../slideLayouts/slideLayout7.xml"/><Relationship Id="rId6" Type="http://schemas.openxmlformats.org/officeDocument/2006/relationships/image" Target="../media/image59.png"/><Relationship Id="rId11" Type="http://schemas.openxmlformats.org/officeDocument/2006/relationships/image" Target="../media/image35.svg"/><Relationship Id="rId5" Type="http://schemas.openxmlformats.org/officeDocument/2006/relationships/image" Target="../media/image58.svg"/><Relationship Id="rId15" Type="http://schemas.openxmlformats.org/officeDocument/2006/relationships/image" Target="../media/image62.svg"/><Relationship Id="rId10" Type="http://schemas.openxmlformats.org/officeDocument/2006/relationships/image" Target="../media/image34.png"/><Relationship Id="rId4" Type="http://schemas.openxmlformats.org/officeDocument/2006/relationships/image" Target="../media/image57.png"/><Relationship Id="rId9" Type="http://schemas.openxmlformats.org/officeDocument/2006/relationships/image" Target="../media/image9.svg"/><Relationship Id="rId14" Type="http://schemas.openxmlformats.org/officeDocument/2006/relationships/image" Target="../media/image61.png"/></Relationships>
</file>

<file path=ppt/slides/_rels/slide19.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7.svg"/><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svg"/><Relationship Id="rId7" Type="http://schemas.openxmlformats.org/officeDocument/2006/relationships/image" Target="../media/image22.sv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svg"/><Relationship Id="rId4" Type="http://schemas.openxmlformats.org/officeDocument/2006/relationships/image" Target="../media/image19.png"/></Relationships>
</file>

<file path=ppt/slides/_rels/slide20.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46.svg"/><Relationship Id="rId7" Type="http://schemas.openxmlformats.org/officeDocument/2006/relationships/image" Target="../media/image41.svg"/><Relationship Id="rId12" Type="http://schemas.openxmlformats.org/officeDocument/2006/relationships/image" Target="../media/image67.png"/><Relationship Id="rId2" Type="http://schemas.openxmlformats.org/officeDocument/2006/relationships/image" Target="../media/image45.png"/><Relationship Id="rId1" Type="http://schemas.openxmlformats.org/officeDocument/2006/relationships/slideLayout" Target="../slideLayouts/slideLayout7.xml"/><Relationship Id="rId6" Type="http://schemas.openxmlformats.org/officeDocument/2006/relationships/image" Target="../media/image40.png"/><Relationship Id="rId11" Type="http://schemas.openxmlformats.org/officeDocument/2006/relationships/image" Target="../media/image7.svg"/><Relationship Id="rId5" Type="http://schemas.openxmlformats.org/officeDocument/2006/relationships/image" Target="../media/image37.svg"/><Relationship Id="rId10" Type="http://schemas.openxmlformats.org/officeDocument/2006/relationships/image" Target="../media/image6.png"/><Relationship Id="rId4" Type="http://schemas.openxmlformats.org/officeDocument/2006/relationships/image" Target="../media/image36.png"/><Relationship Id="rId9" Type="http://schemas.openxmlformats.org/officeDocument/2006/relationships/image" Target="../media/image9.svg"/></Relationships>
</file>

<file path=ppt/slides/_rels/slide21.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64.svg"/><Relationship Id="rId3" Type="http://schemas.openxmlformats.org/officeDocument/2006/relationships/image" Target="../media/image46.svg"/><Relationship Id="rId7" Type="http://schemas.openxmlformats.org/officeDocument/2006/relationships/image" Target="../media/image41.svg"/><Relationship Id="rId12" Type="http://schemas.openxmlformats.org/officeDocument/2006/relationships/image" Target="../media/image63.png"/><Relationship Id="rId2" Type="http://schemas.openxmlformats.org/officeDocument/2006/relationships/image" Target="../media/image45.png"/><Relationship Id="rId1" Type="http://schemas.openxmlformats.org/officeDocument/2006/relationships/slideLayout" Target="../slideLayouts/slideLayout7.xml"/><Relationship Id="rId6" Type="http://schemas.openxmlformats.org/officeDocument/2006/relationships/image" Target="../media/image40.png"/><Relationship Id="rId11" Type="http://schemas.openxmlformats.org/officeDocument/2006/relationships/image" Target="../media/image7.svg"/><Relationship Id="rId5" Type="http://schemas.openxmlformats.org/officeDocument/2006/relationships/image" Target="../media/image37.svg"/><Relationship Id="rId10" Type="http://schemas.openxmlformats.org/officeDocument/2006/relationships/image" Target="../media/image6.png"/><Relationship Id="rId4" Type="http://schemas.openxmlformats.org/officeDocument/2006/relationships/image" Target="../media/image36.png"/><Relationship Id="rId9" Type="http://schemas.openxmlformats.org/officeDocument/2006/relationships/image" Target="../media/image9.svg"/></Relationships>
</file>

<file path=ppt/slides/_rels/slide2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46.svg"/><Relationship Id="rId7" Type="http://schemas.openxmlformats.org/officeDocument/2006/relationships/image" Target="../media/image41.svg"/><Relationship Id="rId12" Type="http://schemas.openxmlformats.org/officeDocument/2006/relationships/image" Target="../media/image68.png"/><Relationship Id="rId2" Type="http://schemas.openxmlformats.org/officeDocument/2006/relationships/image" Target="../media/image45.png"/><Relationship Id="rId1" Type="http://schemas.openxmlformats.org/officeDocument/2006/relationships/slideLayout" Target="../slideLayouts/slideLayout7.xml"/><Relationship Id="rId6" Type="http://schemas.openxmlformats.org/officeDocument/2006/relationships/image" Target="../media/image40.png"/><Relationship Id="rId11" Type="http://schemas.openxmlformats.org/officeDocument/2006/relationships/image" Target="../media/image7.svg"/><Relationship Id="rId5" Type="http://schemas.openxmlformats.org/officeDocument/2006/relationships/image" Target="../media/image37.svg"/><Relationship Id="rId10" Type="http://schemas.openxmlformats.org/officeDocument/2006/relationships/image" Target="../media/image6.png"/><Relationship Id="rId4" Type="http://schemas.openxmlformats.org/officeDocument/2006/relationships/image" Target="../media/image36.png"/><Relationship Id="rId9" Type="http://schemas.openxmlformats.org/officeDocument/2006/relationships/image" Target="../media/image9.svg"/></Relationships>
</file>

<file path=ppt/slides/_rels/slide23.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70.png"/><Relationship Id="rId3" Type="http://schemas.openxmlformats.org/officeDocument/2006/relationships/image" Target="../media/image46.svg"/><Relationship Id="rId7" Type="http://schemas.openxmlformats.org/officeDocument/2006/relationships/image" Target="../media/image41.svg"/><Relationship Id="rId12" Type="http://schemas.openxmlformats.org/officeDocument/2006/relationships/image" Target="../media/image69.png"/><Relationship Id="rId2" Type="http://schemas.openxmlformats.org/officeDocument/2006/relationships/image" Target="../media/image45.png"/><Relationship Id="rId1" Type="http://schemas.openxmlformats.org/officeDocument/2006/relationships/slideLayout" Target="../slideLayouts/slideLayout7.xml"/><Relationship Id="rId6" Type="http://schemas.openxmlformats.org/officeDocument/2006/relationships/image" Target="../media/image40.png"/><Relationship Id="rId11" Type="http://schemas.openxmlformats.org/officeDocument/2006/relationships/image" Target="../media/image7.svg"/><Relationship Id="rId5" Type="http://schemas.openxmlformats.org/officeDocument/2006/relationships/image" Target="../media/image37.svg"/><Relationship Id="rId10" Type="http://schemas.openxmlformats.org/officeDocument/2006/relationships/image" Target="../media/image6.png"/><Relationship Id="rId4" Type="http://schemas.openxmlformats.org/officeDocument/2006/relationships/image" Target="../media/image36.png"/><Relationship Id="rId9" Type="http://schemas.openxmlformats.org/officeDocument/2006/relationships/image" Target="../media/image9.svg"/></Relationships>
</file>

<file path=ppt/slides/_rels/slide24.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7.svg"/><Relationship Id="rId4" Type="http://schemas.openxmlformats.org/officeDocument/2006/relationships/image" Target="../media/image6.png"/></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71.jpg"/><Relationship Id="rId1" Type="http://schemas.openxmlformats.org/officeDocument/2006/relationships/slideLayout" Target="../slideLayouts/slideLayout7.xml"/><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s>
</file>

<file path=ppt/slides/_rels/slide26.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7.svg"/><Relationship Id="rId4" Type="http://schemas.openxmlformats.org/officeDocument/2006/relationships/image" Target="../media/image6.png"/></Relationships>
</file>

<file path=ppt/slides/_rels/slide27.xml.rels><?xml version="1.0" encoding="UTF-8" standalone="yes"?>
<Relationships xmlns="http://schemas.openxmlformats.org/package/2006/relationships"><Relationship Id="rId3" Type="http://schemas.openxmlformats.org/officeDocument/2006/relationships/image" Target="../media/image18.svg"/><Relationship Id="rId7" Type="http://schemas.openxmlformats.org/officeDocument/2006/relationships/image" Target="../media/image73.jpe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72.jpeg"/><Relationship Id="rId5" Type="http://schemas.openxmlformats.org/officeDocument/2006/relationships/image" Target="../media/image20.svg"/><Relationship Id="rId4" Type="http://schemas.openxmlformats.org/officeDocument/2006/relationships/image" Target="../media/image19.png"/></Relationships>
</file>

<file path=ppt/slides/_rels/slide28.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7.svg"/><Relationship Id="rId4" Type="http://schemas.openxmlformats.org/officeDocument/2006/relationships/image" Target="../media/image6.png"/></Relationships>
</file>

<file path=ppt/slides/_rels/slide29.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51.svg"/><Relationship Id="rId3" Type="http://schemas.openxmlformats.org/officeDocument/2006/relationships/image" Target="../media/image37.svg"/><Relationship Id="rId7" Type="http://schemas.openxmlformats.org/officeDocument/2006/relationships/image" Target="../media/image9.svg"/><Relationship Id="rId12" Type="http://schemas.openxmlformats.org/officeDocument/2006/relationships/image" Target="../media/image50.png"/><Relationship Id="rId2" Type="http://schemas.openxmlformats.org/officeDocument/2006/relationships/image" Target="../media/image36.png"/><Relationship Id="rId1" Type="http://schemas.openxmlformats.org/officeDocument/2006/relationships/slideLayout" Target="../slideLayouts/slideLayout7.xml"/><Relationship Id="rId6" Type="http://schemas.openxmlformats.org/officeDocument/2006/relationships/image" Target="../media/image8.png"/><Relationship Id="rId11" Type="http://schemas.openxmlformats.org/officeDocument/2006/relationships/image" Target="../media/image22.svg"/><Relationship Id="rId5" Type="http://schemas.openxmlformats.org/officeDocument/2006/relationships/image" Target="../media/image41.svg"/><Relationship Id="rId10" Type="http://schemas.openxmlformats.org/officeDocument/2006/relationships/image" Target="../media/image21.png"/><Relationship Id="rId4" Type="http://schemas.openxmlformats.org/officeDocument/2006/relationships/image" Target="../media/image40.png"/><Relationship Id="rId9" Type="http://schemas.openxmlformats.org/officeDocument/2006/relationships/image" Target="../media/image7.svg"/></Relationships>
</file>

<file path=ppt/slides/_rels/slide3.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5.svg"/><Relationship Id="rId18" Type="http://schemas.openxmlformats.org/officeDocument/2006/relationships/image" Target="../media/image9.svg"/><Relationship Id="rId3" Type="http://schemas.openxmlformats.org/officeDocument/2006/relationships/image" Target="../media/image25.svg"/><Relationship Id="rId7" Type="http://schemas.openxmlformats.org/officeDocument/2006/relationships/image" Target="../media/image29.svg"/><Relationship Id="rId12" Type="http://schemas.openxmlformats.org/officeDocument/2006/relationships/image" Target="../media/image34.png"/><Relationship Id="rId17" Type="http://schemas.openxmlformats.org/officeDocument/2006/relationships/image" Target="../media/image8.png"/><Relationship Id="rId2" Type="http://schemas.openxmlformats.org/officeDocument/2006/relationships/image" Target="../media/image24.png"/><Relationship Id="rId16" Type="http://schemas.openxmlformats.org/officeDocument/2006/relationships/image" Target="../media/image38.png"/><Relationship Id="rId1" Type="http://schemas.openxmlformats.org/officeDocument/2006/relationships/slideLayout" Target="../slideLayouts/slideLayout7.xml"/><Relationship Id="rId6" Type="http://schemas.openxmlformats.org/officeDocument/2006/relationships/image" Target="../media/image28.png"/><Relationship Id="rId11" Type="http://schemas.openxmlformats.org/officeDocument/2006/relationships/image" Target="../media/image33.svg"/><Relationship Id="rId5" Type="http://schemas.openxmlformats.org/officeDocument/2006/relationships/image" Target="../media/image27.svg"/><Relationship Id="rId15" Type="http://schemas.openxmlformats.org/officeDocument/2006/relationships/image" Target="../media/image37.svg"/><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svg"/><Relationship Id="rId14" Type="http://schemas.openxmlformats.org/officeDocument/2006/relationships/image" Target="../media/image36.png"/></Relationships>
</file>

<file path=ppt/slides/_rels/slide30.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51.svg"/><Relationship Id="rId3" Type="http://schemas.openxmlformats.org/officeDocument/2006/relationships/image" Target="../media/image37.svg"/><Relationship Id="rId7" Type="http://schemas.openxmlformats.org/officeDocument/2006/relationships/image" Target="../media/image9.svg"/><Relationship Id="rId12" Type="http://schemas.openxmlformats.org/officeDocument/2006/relationships/image" Target="../media/image50.png"/><Relationship Id="rId2" Type="http://schemas.openxmlformats.org/officeDocument/2006/relationships/image" Target="../media/image36.png"/><Relationship Id="rId1" Type="http://schemas.openxmlformats.org/officeDocument/2006/relationships/slideLayout" Target="../slideLayouts/slideLayout7.xml"/><Relationship Id="rId6" Type="http://schemas.openxmlformats.org/officeDocument/2006/relationships/image" Target="../media/image8.png"/><Relationship Id="rId11" Type="http://schemas.openxmlformats.org/officeDocument/2006/relationships/image" Target="../media/image22.svg"/><Relationship Id="rId5" Type="http://schemas.openxmlformats.org/officeDocument/2006/relationships/image" Target="../media/image41.svg"/><Relationship Id="rId10" Type="http://schemas.openxmlformats.org/officeDocument/2006/relationships/image" Target="../media/image21.png"/><Relationship Id="rId4" Type="http://schemas.openxmlformats.org/officeDocument/2006/relationships/image" Target="../media/image40.png"/><Relationship Id="rId9" Type="http://schemas.openxmlformats.org/officeDocument/2006/relationships/image" Target="../media/image7.svg"/></Relationships>
</file>

<file path=ppt/slides/_rels/slide31.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7.svg"/><Relationship Id="rId4" Type="http://schemas.openxmlformats.org/officeDocument/2006/relationships/image" Target="../media/image6.png"/></Relationships>
</file>

<file path=ppt/slides/_rels/slide32.xml.rels><?xml version="1.0" encoding="UTF-8" standalone="yes"?>
<Relationships xmlns="http://schemas.openxmlformats.org/package/2006/relationships"><Relationship Id="rId8" Type="http://schemas.openxmlformats.org/officeDocument/2006/relationships/image" Target="../media/image41.svg"/><Relationship Id="rId3" Type="http://schemas.openxmlformats.org/officeDocument/2006/relationships/image" Target="../media/image37.svg"/><Relationship Id="rId7" Type="http://schemas.openxmlformats.org/officeDocument/2006/relationships/image" Target="../media/image40.png"/><Relationship Id="rId12" Type="http://schemas.openxmlformats.org/officeDocument/2006/relationships/image" Target="../media/image7.svg"/><Relationship Id="rId2" Type="http://schemas.openxmlformats.org/officeDocument/2006/relationships/image" Target="../media/image36.png"/><Relationship Id="rId1" Type="http://schemas.openxmlformats.org/officeDocument/2006/relationships/slideLayout" Target="../slideLayouts/slideLayout7.xml"/><Relationship Id="rId6" Type="http://schemas.openxmlformats.org/officeDocument/2006/relationships/image" Target="../media/image74.jpeg"/><Relationship Id="rId11" Type="http://schemas.openxmlformats.org/officeDocument/2006/relationships/image" Target="../media/image6.png"/><Relationship Id="rId5" Type="http://schemas.openxmlformats.org/officeDocument/2006/relationships/image" Target="../media/image46.svg"/><Relationship Id="rId10" Type="http://schemas.openxmlformats.org/officeDocument/2006/relationships/image" Target="../media/image9.svg"/><Relationship Id="rId4" Type="http://schemas.openxmlformats.org/officeDocument/2006/relationships/image" Target="../media/image45.png"/><Relationship Id="rId9" Type="http://schemas.openxmlformats.org/officeDocument/2006/relationships/image" Target="../media/image8.png"/></Relationships>
</file>

<file path=ppt/slides/_rels/slide33.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7.svg"/><Relationship Id="rId4" Type="http://schemas.openxmlformats.org/officeDocument/2006/relationships/image" Target="../media/image6.png"/></Relationships>
</file>

<file path=ppt/slides/_rels/slide34.xml.rels><?xml version="1.0" encoding="UTF-8" standalone="yes"?>
<Relationships xmlns="http://schemas.openxmlformats.org/package/2006/relationships"><Relationship Id="rId3" Type="http://schemas.openxmlformats.org/officeDocument/2006/relationships/image" Target="../media/image41.svg"/><Relationship Id="rId2" Type="http://schemas.openxmlformats.org/officeDocument/2006/relationships/image" Target="../media/image40.png"/><Relationship Id="rId1" Type="http://schemas.openxmlformats.org/officeDocument/2006/relationships/slideLayout" Target="../slideLayouts/slideLayout7.xml"/><Relationship Id="rId5" Type="http://schemas.openxmlformats.org/officeDocument/2006/relationships/image" Target="../media/image9.svg"/><Relationship Id="rId4" Type="http://schemas.openxmlformats.org/officeDocument/2006/relationships/image" Target="../media/image8.png"/></Relationships>
</file>

<file path=ppt/slides/_rels/slide35.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7.sv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7.sv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8" Type="http://schemas.openxmlformats.org/officeDocument/2006/relationships/image" Target="../media/image35.svg"/><Relationship Id="rId3" Type="http://schemas.openxmlformats.org/officeDocument/2006/relationships/image" Target="../media/image2.svg"/><Relationship Id="rId7" Type="http://schemas.openxmlformats.org/officeDocument/2006/relationships/image" Target="../media/image34.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1.svg"/><Relationship Id="rId5" Type="http://schemas.openxmlformats.org/officeDocument/2006/relationships/image" Target="../media/image40.png"/><Relationship Id="rId4" Type="http://schemas.openxmlformats.org/officeDocument/2006/relationships/image" Target="../media/image39.png"/></Relationships>
</file>

<file path=ppt/slides/_rels/slide6.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7.sv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37.svg"/><Relationship Id="rId7" Type="http://schemas.openxmlformats.org/officeDocument/2006/relationships/image" Target="../media/image9.svg"/><Relationship Id="rId2" Type="http://schemas.openxmlformats.org/officeDocument/2006/relationships/image" Target="../media/image36.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41.svg"/><Relationship Id="rId10" Type="http://schemas.openxmlformats.org/officeDocument/2006/relationships/image" Target="../media/image42.png"/><Relationship Id="rId4" Type="http://schemas.openxmlformats.org/officeDocument/2006/relationships/image" Target="../media/image40.png"/><Relationship Id="rId9" Type="http://schemas.openxmlformats.org/officeDocument/2006/relationships/image" Target="../media/image7.svg"/></Relationships>
</file>

<file path=ppt/slides/_rels/slide8.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7.sv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44.svg"/><Relationship Id="rId7" Type="http://schemas.openxmlformats.org/officeDocument/2006/relationships/image" Target="../media/image9.svg"/><Relationship Id="rId2" Type="http://schemas.openxmlformats.org/officeDocument/2006/relationships/image" Target="../media/image43.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35.svg"/><Relationship Id="rId4" Type="http://schemas.openxmlformats.org/officeDocument/2006/relationships/image" Target="../media/image34.png"/><Relationship Id="rId9" Type="http://schemas.openxmlformats.org/officeDocument/2006/relationships/image" Target="../media/image7.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AFEFF"/>
        </a:solidFill>
        <a:effectLst/>
      </p:bgPr>
    </p:bg>
    <p:spTree>
      <p:nvGrpSpPr>
        <p:cNvPr id="1" name=""/>
        <p:cNvGrpSpPr/>
        <p:nvPr/>
      </p:nvGrpSpPr>
      <p:grpSpPr>
        <a:xfrm>
          <a:off x="0" y="0"/>
          <a:ext cx="0" cy="0"/>
          <a:chOff x="0" y="0"/>
          <a:chExt cx="0" cy="0"/>
        </a:xfrm>
      </p:grpSpPr>
      <p:grpSp>
        <p:nvGrpSpPr>
          <p:cNvPr id="2" name="Group 2"/>
          <p:cNvGrpSpPr/>
          <p:nvPr/>
        </p:nvGrpSpPr>
        <p:grpSpPr>
          <a:xfrm rot="-10800000">
            <a:off x="9334500" y="-293621"/>
            <a:ext cx="11625721" cy="8951633"/>
            <a:chOff x="0" y="0"/>
            <a:chExt cx="706120" cy="543702"/>
          </a:xfrm>
        </p:grpSpPr>
        <p:sp>
          <p:nvSpPr>
            <p:cNvPr id="3" name="Freeform 3"/>
            <p:cNvSpPr/>
            <p:nvPr/>
          </p:nvSpPr>
          <p:spPr>
            <a:xfrm>
              <a:off x="0" y="0"/>
              <a:ext cx="706120" cy="543702"/>
            </a:xfrm>
            <a:custGeom>
              <a:avLst/>
              <a:gdLst/>
              <a:ahLst/>
              <a:cxnLst/>
              <a:rect l="l" t="t" r="r" b="b"/>
              <a:pathLst>
                <a:path w="706120" h="543702">
                  <a:moveTo>
                    <a:pt x="203200" y="0"/>
                  </a:moveTo>
                  <a:lnTo>
                    <a:pt x="706120" y="0"/>
                  </a:lnTo>
                  <a:lnTo>
                    <a:pt x="502920" y="543702"/>
                  </a:lnTo>
                  <a:lnTo>
                    <a:pt x="0" y="543702"/>
                  </a:lnTo>
                  <a:lnTo>
                    <a:pt x="203200" y="0"/>
                  </a:lnTo>
                  <a:close/>
                </a:path>
              </a:pathLst>
            </a:custGeom>
            <a:solidFill>
              <a:srgbClr val="639CBF"/>
            </a:solidFill>
          </p:spPr>
          <p:txBody>
            <a:bodyPr/>
            <a:lstStyle/>
            <a:p>
              <a:endParaRPr lang="en-US"/>
            </a:p>
          </p:txBody>
        </p:sp>
        <p:sp>
          <p:nvSpPr>
            <p:cNvPr id="4" name="TextBox 4"/>
            <p:cNvSpPr txBox="1"/>
            <p:nvPr/>
          </p:nvSpPr>
          <p:spPr>
            <a:xfrm>
              <a:off x="101600" y="-47625"/>
              <a:ext cx="502920" cy="591327"/>
            </a:xfrm>
            <a:prstGeom prst="rect">
              <a:avLst/>
            </a:prstGeom>
          </p:spPr>
          <p:txBody>
            <a:bodyPr lIns="50800" tIns="50800" rIns="50800" bIns="50800" rtlCol="0" anchor="ctr"/>
            <a:lstStyle/>
            <a:p>
              <a:pPr algn="ctr">
                <a:lnSpc>
                  <a:spcPts val="3500"/>
                </a:lnSpc>
              </a:pPr>
              <a:endParaRPr/>
            </a:p>
          </p:txBody>
        </p:sp>
      </p:grpSp>
      <p:sp>
        <p:nvSpPr>
          <p:cNvPr id="5" name="Freeform 5"/>
          <p:cNvSpPr/>
          <p:nvPr/>
        </p:nvSpPr>
        <p:spPr>
          <a:xfrm>
            <a:off x="14687808" y="-253448"/>
            <a:ext cx="3563933" cy="2245278"/>
          </a:xfrm>
          <a:custGeom>
            <a:avLst/>
            <a:gdLst/>
            <a:ahLst/>
            <a:cxnLst/>
            <a:rect l="l" t="t" r="r" b="b"/>
            <a:pathLst>
              <a:path w="3563933" h="2245278">
                <a:moveTo>
                  <a:pt x="0" y="0"/>
                </a:moveTo>
                <a:lnTo>
                  <a:pt x="3563933" y="0"/>
                </a:lnTo>
                <a:lnTo>
                  <a:pt x="3563933" y="2245277"/>
                </a:lnTo>
                <a:lnTo>
                  <a:pt x="0" y="224527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6" name="Group 6"/>
          <p:cNvGrpSpPr/>
          <p:nvPr/>
        </p:nvGrpSpPr>
        <p:grpSpPr>
          <a:xfrm rot="-10800000">
            <a:off x="10890250" y="633506"/>
            <a:ext cx="11159049" cy="10138333"/>
            <a:chOff x="0" y="0"/>
            <a:chExt cx="598441" cy="543702"/>
          </a:xfrm>
        </p:grpSpPr>
        <p:sp>
          <p:nvSpPr>
            <p:cNvPr id="7" name="Freeform 7"/>
            <p:cNvSpPr/>
            <p:nvPr/>
          </p:nvSpPr>
          <p:spPr>
            <a:xfrm>
              <a:off x="0" y="0"/>
              <a:ext cx="598441" cy="543702"/>
            </a:xfrm>
            <a:custGeom>
              <a:avLst/>
              <a:gdLst/>
              <a:ahLst/>
              <a:cxnLst/>
              <a:rect l="l" t="t" r="r" b="b"/>
              <a:pathLst>
                <a:path w="598441" h="543702">
                  <a:moveTo>
                    <a:pt x="203200" y="0"/>
                  </a:moveTo>
                  <a:lnTo>
                    <a:pt x="598441" y="0"/>
                  </a:lnTo>
                  <a:lnTo>
                    <a:pt x="395241" y="543702"/>
                  </a:lnTo>
                  <a:lnTo>
                    <a:pt x="0" y="543702"/>
                  </a:lnTo>
                  <a:lnTo>
                    <a:pt x="203200" y="0"/>
                  </a:lnTo>
                  <a:close/>
                </a:path>
              </a:pathLst>
            </a:custGeom>
            <a:solidFill>
              <a:srgbClr val="083A59"/>
            </a:solidFill>
          </p:spPr>
          <p:txBody>
            <a:bodyPr/>
            <a:lstStyle/>
            <a:p>
              <a:endParaRPr lang="en-US"/>
            </a:p>
          </p:txBody>
        </p:sp>
        <p:sp>
          <p:nvSpPr>
            <p:cNvPr id="8" name="TextBox 8"/>
            <p:cNvSpPr txBox="1"/>
            <p:nvPr/>
          </p:nvSpPr>
          <p:spPr>
            <a:xfrm>
              <a:off x="101600" y="-47625"/>
              <a:ext cx="395241" cy="591327"/>
            </a:xfrm>
            <a:prstGeom prst="rect">
              <a:avLst/>
            </a:prstGeom>
          </p:spPr>
          <p:txBody>
            <a:bodyPr lIns="50800" tIns="50800" rIns="50800" bIns="50800" rtlCol="0" anchor="ctr"/>
            <a:lstStyle/>
            <a:p>
              <a:pPr algn="ctr">
                <a:lnSpc>
                  <a:spcPts val="3500"/>
                </a:lnSpc>
              </a:pPr>
              <a:endParaRPr/>
            </a:p>
          </p:txBody>
        </p:sp>
      </p:grpSp>
      <p:sp>
        <p:nvSpPr>
          <p:cNvPr id="9" name="Freeform 9"/>
          <p:cNvSpPr/>
          <p:nvPr/>
        </p:nvSpPr>
        <p:spPr>
          <a:xfrm>
            <a:off x="16732250" y="9003971"/>
            <a:ext cx="1828697" cy="914348"/>
          </a:xfrm>
          <a:custGeom>
            <a:avLst/>
            <a:gdLst/>
            <a:ahLst/>
            <a:cxnLst/>
            <a:rect l="l" t="t" r="r" b="b"/>
            <a:pathLst>
              <a:path w="1828697" h="914348">
                <a:moveTo>
                  <a:pt x="0" y="0"/>
                </a:moveTo>
                <a:lnTo>
                  <a:pt x="1828697" y="0"/>
                </a:lnTo>
                <a:lnTo>
                  <a:pt x="1828697" y="914348"/>
                </a:lnTo>
                <a:lnTo>
                  <a:pt x="0" y="91434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10" name="Group 10"/>
          <p:cNvGrpSpPr/>
          <p:nvPr/>
        </p:nvGrpSpPr>
        <p:grpSpPr>
          <a:xfrm>
            <a:off x="9733413" y="1198528"/>
            <a:ext cx="10732233" cy="8443947"/>
            <a:chOff x="0" y="0"/>
            <a:chExt cx="691243" cy="543859"/>
          </a:xfrm>
        </p:grpSpPr>
        <p:sp>
          <p:nvSpPr>
            <p:cNvPr id="11" name="Freeform 11"/>
            <p:cNvSpPr/>
            <p:nvPr/>
          </p:nvSpPr>
          <p:spPr>
            <a:xfrm>
              <a:off x="0" y="0"/>
              <a:ext cx="691243" cy="543859"/>
            </a:xfrm>
            <a:custGeom>
              <a:avLst/>
              <a:gdLst/>
              <a:ahLst/>
              <a:cxnLst/>
              <a:rect l="l" t="t" r="r" b="b"/>
              <a:pathLst>
                <a:path w="691243" h="543859">
                  <a:moveTo>
                    <a:pt x="203200" y="0"/>
                  </a:moveTo>
                  <a:lnTo>
                    <a:pt x="691243" y="0"/>
                  </a:lnTo>
                  <a:lnTo>
                    <a:pt x="488043" y="543859"/>
                  </a:lnTo>
                  <a:lnTo>
                    <a:pt x="0" y="543859"/>
                  </a:lnTo>
                  <a:lnTo>
                    <a:pt x="203200" y="0"/>
                  </a:lnTo>
                  <a:close/>
                </a:path>
              </a:pathLst>
            </a:custGeom>
            <a:blipFill>
              <a:blip r:embed="rId6"/>
              <a:stretch>
                <a:fillRect t="-839" b="-839"/>
              </a:stretch>
            </a:blipFill>
            <a:ln w="190500" cap="sq">
              <a:solidFill>
                <a:srgbClr val="FAFEFF"/>
              </a:solidFill>
              <a:prstDash val="solid"/>
              <a:miter/>
            </a:ln>
          </p:spPr>
          <p:txBody>
            <a:bodyPr/>
            <a:lstStyle/>
            <a:p>
              <a:endParaRPr lang="en-US"/>
            </a:p>
          </p:txBody>
        </p:sp>
      </p:grpSp>
      <p:grpSp>
        <p:nvGrpSpPr>
          <p:cNvPr id="12" name="Group 12"/>
          <p:cNvGrpSpPr/>
          <p:nvPr/>
        </p:nvGrpSpPr>
        <p:grpSpPr>
          <a:xfrm>
            <a:off x="-1947757" y="0"/>
            <a:ext cx="4678257" cy="726301"/>
            <a:chOff x="0" y="0"/>
            <a:chExt cx="6237676" cy="968402"/>
          </a:xfrm>
        </p:grpSpPr>
        <p:grpSp>
          <p:nvGrpSpPr>
            <p:cNvPr id="13" name="Group 13"/>
            <p:cNvGrpSpPr/>
            <p:nvPr/>
          </p:nvGrpSpPr>
          <p:grpSpPr>
            <a:xfrm rot="-10800000">
              <a:off x="0" y="0"/>
              <a:ext cx="5147154" cy="968402"/>
              <a:chOff x="0" y="0"/>
              <a:chExt cx="2889830" cy="543702"/>
            </a:xfrm>
          </p:grpSpPr>
          <p:sp>
            <p:nvSpPr>
              <p:cNvPr id="14" name="Freeform 14"/>
              <p:cNvSpPr/>
              <p:nvPr/>
            </p:nvSpPr>
            <p:spPr>
              <a:xfrm>
                <a:off x="0" y="0"/>
                <a:ext cx="2889830" cy="543702"/>
              </a:xfrm>
              <a:custGeom>
                <a:avLst/>
                <a:gdLst/>
                <a:ahLst/>
                <a:cxnLst/>
                <a:rect l="l" t="t" r="r" b="b"/>
                <a:pathLst>
                  <a:path w="2889830" h="543702">
                    <a:moveTo>
                      <a:pt x="203200" y="0"/>
                    </a:moveTo>
                    <a:lnTo>
                      <a:pt x="2889830" y="0"/>
                    </a:lnTo>
                    <a:lnTo>
                      <a:pt x="2686630" y="543702"/>
                    </a:lnTo>
                    <a:lnTo>
                      <a:pt x="0" y="543702"/>
                    </a:lnTo>
                    <a:lnTo>
                      <a:pt x="203200" y="0"/>
                    </a:lnTo>
                    <a:close/>
                  </a:path>
                </a:pathLst>
              </a:custGeom>
              <a:solidFill>
                <a:srgbClr val="083A59"/>
              </a:solidFill>
            </p:spPr>
            <p:txBody>
              <a:bodyPr/>
              <a:lstStyle/>
              <a:p>
                <a:endParaRPr lang="en-US"/>
              </a:p>
            </p:txBody>
          </p:sp>
          <p:sp>
            <p:nvSpPr>
              <p:cNvPr id="15" name="TextBox 15"/>
              <p:cNvSpPr txBox="1"/>
              <p:nvPr/>
            </p:nvSpPr>
            <p:spPr>
              <a:xfrm>
                <a:off x="101600" y="-47625"/>
                <a:ext cx="2686630" cy="591327"/>
              </a:xfrm>
              <a:prstGeom prst="rect">
                <a:avLst/>
              </a:prstGeom>
            </p:spPr>
            <p:txBody>
              <a:bodyPr lIns="50800" tIns="50800" rIns="50800" bIns="50800" rtlCol="0" anchor="ctr"/>
              <a:lstStyle/>
              <a:p>
                <a:pPr algn="ctr">
                  <a:lnSpc>
                    <a:spcPts val="3500"/>
                  </a:lnSpc>
                </a:pPr>
                <a:endParaRPr/>
              </a:p>
            </p:txBody>
          </p:sp>
        </p:grpSp>
        <p:grpSp>
          <p:nvGrpSpPr>
            <p:cNvPr id="16" name="Group 16"/>
            <p:cNvGrpSpPr/>
            <p:nvPr/>
          </p:nvGrpSpPr>
          <p:grpSpPr>
            <a:xfrm rot="-10800000">
              <a:off x="690710" y="0"/>
              <a:ext cx="5546966" cy="464145"/>
              <a:chOff x="0" y="0"/>
              <a:chExt cx="6497740" cy="543702"/>
            </a:xfrm>
          </p:grpSpPr>
          <p:sp>
            <p:nvSpPr>
              <p:cNvPr id="17" name="Freeform 17"/>
              <p:cNvSpPr/>
              <p:nvPr/>
            </p:nvSpPr>
            <p:spPr>
              <a:xfrm>
                <a:off x="0" y="0"/>
                <a:ext cx="6497740" cy="543702"/>
              </a:xfrm>
              <a:custGeom>
                <a:avLst/>
                <a:gdLst/>
                <a:ahLst/>
                <a:cxnLst/>
                <a:rect l="l" t="t" r="r" b="b"/>
                <a:pathLst>
                  <a:path w="6497740" h="543702">
                    <a:moveTo>
                      <a:pt x="203200" y="0"/>
                    </a:moveTo>
                    <a:lnTo>
                      <a:pt x="6497740" y="0"/>
                    </a:lnTo>
                    <a:lnTo>
                      <a:pt x="6294540" y="543702"/>
                    </a:lnTo>
                    <a:lnTo>
                      <a:pt x="0" y="543702"/>
                    </a:lnTo>
                    <a:lnTo>
                      <a:pt x="203200" y="0"/>
                    </a:lnTo>
                    <a:close/>
                  </a:path>
                </a:pathLst>
              </a:custGeom>
              <a:solidFill>
                <a:srgbClr val="639CBF"/>
              </a:solidFill>
            </p:spPr>
            <p:txBody>
              <a:bodyPr/>
              <a:lstStyle/>
              <a:p>
                <a:endParaRPr lang="en-US"/>
              </a:p>
            </p:txBody>
          </p:sp>
          <p:sp>
            <p:nvSpPr>
              <p:cNvPr id="18" name="TextBox 18"/>
              <p:cNvSpPr txBox="1"/>
              <p:nvPr/>
            </p:nvSpPr>
            <p:spPr>
              <a:xfrm>
                <a:off x="101600" y="-47625"/>
                <a:ext cx="6294540" cy="591327"/>
              </a:xfrm>
              <a:prstGeom prst="rect">
                <a:avLst/>
              </a:prstGeom>
            </p:spPr>
            <p:txBody>
              <a:bodyPr lIns="50800" tIns="50800" rIns="50800" bIns="50800" rtlCol="0" anchor="ctr"/>
              <a:lstStyle/>
              <a:p>
                <a:pPr algn="ctr">
                  <a:lnSpc>
                    <a:spcPts val="3500"/>
                  </a:lnSpc>
                </a:pPr>
                <a:endParaRPr/>
              </a:p>
            </p:txBody>
          </p:sp>
        </p:grpSp>
      </p:grpSp>
      <p:sp>
        <p:nvSpPr>
          <p:cNvPr id="19" name="Freeform 19"/>
          <p:cNvSpPr/>
          <p:nvPr/>
        </p:nvSpPr>
        <p:spPr>
          <a:xfrm>
            <a:off x="-323147" y="6436227"/>
            <a:ext cx="877093" cy="714831"/>
          </a:xfrm>
          <a:custGeom>
            <a:avLst/>
            <a:gdLst/>
            <a:ahLst/>
            <a:cxnLst/>
            <a:rect l="l" t="t" r="r" b="b"/>
            <a:pathLst>
              <a:path w="877093" h="714831">
                <a:moveTo>
                  <a:pt x="0" y="0"/>
                </a:moveTo>
                <a:lnTo>
                  <a:pt x="877093" y="0"/>
                </a:lnTo>
                <a:lnTo>
                  <a:pt x="877093" y="714831"/>
                </a:lnTo>
                <a:lnTo>
                  <a:pt x="0" y="71483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20" name="Freeform 20"/>
          <p:cNvSpPr/>
          <p:nvPr/>
        </p:nvSpPr>
        <p:spPr>
          <a:xfrm>
            <a:off x="7397750" y="-458374"/>
            <a:ext cx="2335663" cy="916748"/>
          </a:xfrm>
          <a:custGeom>
            <a:avLst/>
            <a:gdLst/>
            <a:ahLst/>
            <a:cxnLst/>
            <a:rect l="l" t="t" r="r" b="b"/>
            <a:pathLst>
              <a:path w="2335663" h="916748">
                <a:moveTo>
                  <a:pt x="0" y="0"/>
                </a:moveTo>
                <a:lnTo>
                  <a:pt x="2335663" y="0"/>
                </a:lnTo>
                <a:lnTo>
                  <a:pt x="2335663" y="916748"/>
                </a:lnTo>
                <a:lnTo>
                  <a:pt x="0" y="916748"/>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21" name="Freeform 21"/>
          <p:cNvSpPr/>
          <p:nvPr/>
        </p:nvSpPr>
        <p:spPr>
          <a:xfrm>
            <a:off x="4674168" y="10086975"/>
            <a:ext cx="2335663" cy="916748"/>
          </a:xfrm>
          <a:custGeom>
            <a:avLst/>
            <a:gdLst/>
            <a:ahLst/>
            <a:cxnLst/>
            <a:rect l="l" t="t" r="r" b="b"/>
            <a:pathLst>
              <a:path w="2335663" h="916748">
                <a:moveTo>
                  <a:pt x="0" y="0"/>
                </a:moveTo>
                <a:lnTo>
                  <a:pt x="2335664" y="0"/>
                </a:lnTo>
                <a:lnTo>
                  <a:pt x="2335664" y="916748"/>
                </a:lnTo>
                <a:lnTo>
                  <a:pt x="0" y="916748"/>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22" name="Freeform 22"/>
          <p:cNvSpPr/>
          <p:nvPr/>
        </p:nvSpPr>
        <p:spPr>
          <a:xfrm>
            <a:off x="17564822" y="-3481294"/>
            <a:ext cx="1992249" cy="4114800"/>
          </a:xfrm>
          <a:custGeom>
            <a:avLst/>
            <a:gdLst/>
            <a:ahLst/>
            <a:cxnLst/>
            <a:rect l="l" t="t" r="r" b="b"/>
            <a:pathLst>
              <a:path w="1992249" h="4114800">
                <a:moveTo>
                  <a:pt x="0" y="0"/>
                </a:moveTo>
                <a:lnTo>
                  <a:pt x="1992249" y="0"/>
                </a:lnTo>
                <a:lnTo>
                  <a:pt x="1992249"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23" name="Freeform 23"/>
          <p:cNvSpPr/>
          <p:nvPr/>
        </p:nvSpPr>
        <p:spPr>
          <a:xfrm rot="6857131">
            <a:off x="11101381" y="3220989"/>
            <a:ext cx="419434" cy="398463"/>
          </a:xfrm>
          <a:custGeom>
            <a:avLst/>
            <a:gdLst/>
            <a:ahLst/>
            <a:cxnLst/>
            <a:rect l="l" t="t" r="r" b="b"/>
            <a:pathLst>
              <a:path w="419434" h="398463">
                <a:moveTo>
                  <a:pt x="0" y="0"/>
                </a:moveTo>
                <a:lnTo>
                  <a:pt x="419434" y="0"/>
                </a:lnTo>
                <a:lnTo>
                  <a:pt x="419434" y="398463"/>
                </a:lnTo>
                <a:lnTo>
                  <a:pt x="0" y="398463"/>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US"/>
          </a:p>
        </p:txBody>
      </p:sp>
      <p:grpSp>
        <p:nvGrpSpPr>
          <p:cNvPr id="24" name="Group 24"/>
          <p:cNvGrpSpPr/>
          <p:nvPr/>
        </p:nvGrpSpPr>
        <p:grpSpPr>
          <a:xfrm>
            <a:off x="553946" y="8754027"/>
            <a:ext cx="5835082" cy="986551"/>
            <a:chOff x="0" y="0"/>
            <a:chExt cx="7780109" cy="1315401"/>
          </a:xfrm>
        </p:grpSpPr>
        <p:sp>
          <p:nvSpPr>
            <p:cNvPr id="25" name="Freeform 25"/>
            <p:cNvSpPr/>
            <p:nvPr/>
          </p:nvSpPr>
          <p:spPr>
            <a:xfrm>
              <a:off x="0" y="0"/>
              <a:ext cx="723173" cy="759055"/>
            </a:xfrm>
            <a:custGeom>
              <a:avLst/>
              <a:gdLst/>
              <a:ahLst/>
              <a:cxnLst/>
              <a:rect l="l" t="t" r="r" b="b"/>
              <a:pathLst>
                <a:path w="723173" h="759055">
                  <a:moveTo>
                    <a:pt x="0" y="0"/>
                  </a:moveTo>
                  <a:lnTo>
                    <a:pt x="723173" y="0"/>
                  </a:lnTo>
                  <a:lnTo>
                    <a:pt x="723173" y="759055"/>
                  </a:lnTo>
                  <a:lnTo>
                    <a:pt x="0" y="759055"/>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en-US"/>
            </a:p>
          </p:txBody>
        </p:sp>
        <p:sp>
          <p:nvSpPr>
            <p:cNvPr id="26" name="TextBox 26"/>
            <p:cNvSpPr txBox="1"/>
            <p:nvPr/>
          </p:nvSpPr>
          <p:spPr>
            <a:xfrm>
              <a:off x="983811" y="49328"/>
              <a:ext cx="6796298" cy="1266073"/>
            </a:xfrm>
            <a:prstGeom prst="rect">
              <a:avLst/>
            </a:prstGeom>
          </p:spPr>
          <p:txBody>
            <a:bodyPr lIns="0" tIns="0" rIns="0" bIns="0" rtlCol="0" anchor="t">
              <a:spAutoFit/>
            </a:bodyPr>
            <a:lstStyle/>
            <a:p>
              <a:pPr algn="l">
                <a:lnSpc>
                  <a:spcPts val="3719"/>
                </a:lnSpc>
              </a:pPr>
              <a:r>
                <a:rPr lang="en-US" sz="3099" b="1" spc="30" dirty="0">
                  <a:solidFill>
                    <a:srgbClr val="083A59"/>
                  </a:solidFill>
                  <a:latin typeface="TT Norms Bold"/>
                  <a:ea typeface="TT Norms Bold"/>
                  <a:cs typeface="TT Norms Bold"/>
                  <a:sym typeface="TT Norms Bold"/>
                </a:rPr>
                <a:t>Graduation Project </a:t>
              </a:r>
            </a:p>
            <a:p>
              <a:pPr algn="l">
                <a:lnSpc>
                  <a:spcPts val="3719"/>
                </a:lnSpc>
              </a:pPr>
              <a:endParaRPr lang="en-US" sz="3099" b="1" spc="30" dirty="0">
                <a:solidFill>
                  <a:srgbClr val="083A59"/>
                </a:solidFill>
                <a:latin typeface="TT Norms Bold"/>
                <a:ea typeface="TT Norms Bold"/>
                <a:cs typeface="TT Norms Bold"/>
                <a:sym typeface="TT Norms Bold"/>
              </a:endParaRPr>
            </a:p>
          </p:txBody>
        </p:sp>
      </p:grpSp>
      <p:sp>
        <p:nvSpPr>
          <p:cNvPr id="27" name="Freeform 27"/>
          <p:cNvSpPr/>
          <p:nvPr/>
        </p:nvSpPr>
        <p:spPr>
          <a:xfrm>
            <a:off x="220175" y="973965"/>
            <a:ext cx="2414656" cy="2279719"/>
          </a:xfrm>
          <a:custGeom>
            <a:avLst/>
            <a:gdLst/>
            <a:ahLst/>
            <a:cxnLst/>
            <a:rect l="l" t="t" r="r" b="b"/>
            <a:pathLst>
              <a:path w="2414656" h="2279719">
                <a:moveTo>
                  <a:pt x="0" y="0"/>
                </a:moveTo>
                <a:lnTo>
                  <a:pt x="2414655" y="0"/>
                </a:lnTo>
                <a:lnTo>
                  <a:pt x="2414655" y="2279719"/>
                </a:lnTo>
                <a:lnTo>
                  <a:pt x="0" y="2279719"/>
                </a:lnTo>
                <a:lnTo>
                  <a:pt x="0" y="0"/>
                </a:lnTo>
                <a:close/>
              </a:path>
            </a:pathLst>
          </a:custGeom>
          <a:blipFill>
            <a:blip r:embed="rId17"/>
            <a:stretch>
              <a:fillRect/>
            </a:stretch>
          </a:blipFill>
        </p:spPr>
        <p:txBody>
          <a:bodyPr/>
          <a:lstStyle/>
          <a:p>
            <a:endParaRPr lang="en-US"/>
          </a:p>
        </p:txBody>
      </p:sp>
      <p:sp>
        <p:nvSpPr>
          <p:cNvPr id="28" name="TextBox 28"/>
          <p:cNvSpPr txBox="1"/>
          <p:nvPr/>
        </p:nvSpPr>
        <p:spPr>
          <a:xfrm>
            <a:off x="553946" y="4053366"/>
            <a:ext cx="9911273" cy="2580317"/>
          </a:xfrm>
          <a:prstGeom prst="rect">
            <a:avLst/>
          </a:prstGeom>
        </p:spPr>
        <p:txBody>
          <a:bodyPr lIns="0" tIns="0" rIns="0" bIns="0" rtlCol="0" anchor="t">
            <a:spAutoFit/>
          </a:bodyPr>
          <a:lstStyle/>
          <a:p>
            <a:pPr algn="l">
              <a:lnSpc>
                <a:spcPts val="7549"/>
              </a:lnSpc>
            </a:pPr>
            <a:r>
              <a:rPr lang="en-US" sz="7549" b="1" dirty="0">
                <a:solidFill>
                  <a:srgbClr val="083A59"/>
                </a:solidFill>
                <a:latin typeface="TT Norms Bold"/>
                <a:ea typeface="TT Norms Bold"/>
                <a:cs typeface="TT Norms Bold"/>
                <a:sym typeface="TT Norms Bold"/>
              </a:rPr>
              <a:t>      CREDIT CARD FRAUD DETECTION</a:t>
            </a:r>
          </a:p>
          <a:p>
            <a:pPr algn="l">
              <a:lnSpc>
                <a:spcPts val="5124"/>
              </a:lnSpc>
            </a:pPr>
            <a:endParaRPr lang="en-US" sz="7549" b="1" dirty="0">
              <a:solidFill>
                <a:srgbClr val="083A59"/>
              </a:solidFill>
              <a:latin typeface="TT Norms Bold"/>
              <a:ea typeface="TT Norms Bold"/>
              <a:cs typeface="TT Norms Bold"/>
              <a:sym typeface="TT Norms Bo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AFEFF"/>
        </a:solidFill>
        <a:effectLst/>
      </p:bgPr>
    </p:bg>
    <p:spTree>
      <p:nvGrpSpPr>
        <p:cNvPr id="1" name=""/>
        <p:cNvGrpSpPr/>
        <p:nvPr/>
      </p:nvGrpSpPr>
      <p:grpSpPr>
        <a:xfrm>
          <a:off x="0" y="0"/>
          <a:ext cx="0" cy="0"/>
          <a:chOff x="0" y="0"/>
          <a:chExt cx="0" cy="0"/>
        </a:xfrm>
      </p:grpSpPr>
      <p:grpSp>
        <p:nvGrpSpPr>
          <p:cNvPr id="2" name="Group 2"/>
          <p:cNvGrpSpPr/>
          <p:nvPr/>
        </p:nvGrpSpPr>
        <p:grpSpPr>
          <a:xfrm rot="-10800000">
            <a:off x="10509250" y="-3856842"/>
            <a:ext cx="10198311" cy="11492217"/>
            <a:chOff x="0" y="0"/>
            <a:chExt cx="482487" cy="543702"/>
          </a:xfrm>
        </p:grpSpPr>
        <p:sp>
          <p:nvSpPr>
            <p:cNvPr id="3" name="Freeform 3"/>
            <p:cNvSpPr/>
            <p:nvPr/>
          </p:nvSpPr>
          <p:spPr>
            <a:xfrm>
              <a:off x="0" y="0"/>
              <a:ext cx="482487" cy="543702"/>
            </a:xfrm>
            <a:custGeom>
              <a:avLst/>
              <a:gdLst/>
              <a:ahLst/>
              <a:cxnLst/>
              <a:rect l="l" t="t" r="r" b="b"/>
              <a:pathLst>
                <a:path w="482487" h="543702">
                  <a:moveTo>
                    <a:pt x="203200" y="0"/>
                  </a:moveTo>
                  <a:lnTo>
                    <a:pt x="482487" y="0"/>
                  </a:lnTo>
                  <a:lnTo>
                    <a:pt x="279287" y="543702"/>
                  </a:lnTo>
                  <a:lnTo>
                    <a:pt x="0" y="543702"/>
                  </a:lnTo>
                  <a:lnTo>
                    <a:pt x="203200" y="0"/>
                  </a:lnTo>
                  <a:close/>
                </a:path>
              </a:pathLst>
            </a:custGeom>
            <a:solidFill>
              <a:srgbClr val="639CBF"/>
            </a:solidFill>
          </p:spPr>
          <p:txBody>
            <a:bodyPr/>
            <a:lstStyle/>
            <a:p>
              <a:endParaRPr lang="en-US"/>
            </a:p>
          </p:txBody>
        </p:sp>
        <p:sp>
          <p:nvSpPr>
            <p:cNvPr id="4" name="TextBox 4"/>
            <p:cNvSpPr txBox="1"/>
            <p:nvPr/>
          </p:nvSpPr>
          <p:spPr>
            <a:xfrm>
              <a:off x="101600" y="-47625"/>
              <a:ext cx="279287" cy="591327"/>
            </a:xfrm>
            <a:prstGeom prst="rect">
              <a:avLst/>
            </a:prstGeom>
          </p:spPr>
          <p:txBody>
            <a:bodyPr lIns="50800" tIns="50800" rIns="50800" bIns="50800" rtlCol="0" anchor="ctr"/>
            <a:lstStyle/>
            <a:p>
              <a:pPr algn="ctr">
                <a:lnSpc>
                  <a:spcPts val="3500"/>
                </a:lnSpc>
              </a:pPr>
              <a:endParaRPr/>
            </a:p>
          </p:txBody>
        </p:sp>
      </p:grpSp>
      <p:grpSp>
        <p:nvGrpSpPr>
          <p:cNvPr id="5" name="Group 5"/>
          <p:cNvGrpSpPr/>
          <p:nvPr/>
        </p:nvGrpSpPr>
        <p:grpSpPr>
          <a:xfrm rot="-10800000">
            <a:off x="10890250" y="2478178"/>
            <a:ext cx="9817311" cy="8419858"/>
            <a:chOff x="0" y="0"/>
            <a:chExt cx="633941" cy="543702"/>
          </a:xfrm>
        </p:grpSpPr>
        <p:sp>
          <p:nvSpPr>
            <p:cNvPr id="6" name="Freeform 6"/>
            <p:cNvSpPr/>
            <p:nvPr/>
          </p:nvSpPr>
          <p:spPr>
            <a:xfrm>
              <a:off x="0" y="0"/>
              <a:ext cx="633941" cy="543702"/>
            </a:xfrm>
            <a:custGeom>
              <a:avLst/>
              <a:gdLst/>
              <a:ahLst/>
              <a:cxnLst/>
              <a:rect l="l" t="t" r="r" b="b"/>
              <a:pathLst>
                <a:path w="633941" h="543702">
                  <a:moveTo>
                    <a:pt x="203200" y="0"/>
                  </a:moveTo>
                  <a:lnTo>
                    <a:pt x="633941" y="0"/>
                  </a:lnTo>
                  <a:lnTo>
                    <a:pt x="430741" y="543702"/>
                  </a:lnTo>
                  <a:lnTo>
                    <a:pt x="0" y="543702"/>
                  </a:lnTo>
                  <a:lnTo>
                    <a:pt x="203200" y="0"/>
                  </a:lnTo>
                  <a:close/>
                </a:path>
              </a:pathLst>
            </a:custGeom>
            <a:solidFill>
              <a:srgbClr val="083A59"/>
            </a:solidFill>
          </p:spPr>
          <p:txBody>
            <a:bodyPr/>
            <a:lstStyle/>
            <a:p>
              <a:endParaRPr lang="en-US"/>
            </a:p>
          </p:txBody>
        </p:sp>
        <p:sp>
          <p:nvSpPr>
            <p:cNvPr id="7" name="TextBox 7"/>
            <p:cNvSpPr txBox="1"/>
            <p:nvPr/>
          </p:nvSpPr>
          <p:spPr>
            <a:xfrm>
              <a:off x="101600" y="-47625"/>
              <a:ext cx="430741" cy="591327"/>
            </a:xfrm>
            <a:prstGeom prst="rect">
              <a:avLst/>
            </a:prstGeom>
          </p:spPr>
          <p:txBody>
            <a:bodyPr lIns="50800" tIns="50800" rIns="50800" bIns="50800" rtlCol="0" anchor="ctr"/>
            <a:lstStyle/>
            <a:p>
              <a:pPr algn="ctr">
                <a:lnSpc>
                  <a:spcPts val="3500"/>
                </a:lnSpc>
              </a:pPr>
              <a:endParaRPr/>
            </a:p>
          </p:txBody>
        </p:sp>
      </p:grpSp>
      <p:sp>
        <p:nvSpPr>
          <p:cNvPr id="8" name="Freeform 8"/>
          <p:cNvSpPr/>
          <p:nvPr/>
        </p:nvSpPr>
        <p:spPr>
          <a:xfrm>
            <a:off x="14001750" y="549620"/>
            <a:ext cx="4645665" cy="3484249"/>
          </a:xfrm>
          <a:custGeom>
            <a:avLst/>
            <a:gdLst/>
            <a:ahLst/>
            <a:cxnLst/>
            <a:rect l="l" t="t" r="r" b="b"/>
            <a:pathLst>
              <a:path w="4645665" h="3484249">
                <a:moveTo>
                  <a:pt x="0" y="0"/>
                </a:moveTo>
                <a:lnTo>
                  <a:pt x="4645665" y="0"/>
                </a:lnTo>
                <a:lnTo>
                  <a:pt x="4645665" y="3484249"/>
                </a:lnTo>
                <a:lnTo>
                  <a:pt x="0" y="348424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9" name="Group 9"/>
          <p:cNvGrpSpPr/>
          <p:nvPr/>
        </p:nvGrpSpPr>
        <p:grpSpPr>
          <a:xfrm>
            <a:off x="11863424" y="1155780"/>
            <a:ext cx="10154683" cy="9742256"/>
            <a:chOff x="0" y="0"/>
            <a:chExt cx="1059914" cy="1016866"/>
          </a:xfrm>
        </p:grpSpPr>
        <p:sp>
          <p:nvSpPr>
            <p:cNvPr id="10" name="Freeform 10"/>
            <p:cNvSpPr/>
            <p:nvPr/>
          </p:nvSpPr>
          <p:spPr>
            <a:xfrm>
              <a:off x="0" y="0"/>
              <a:ext cx="1059914" cy="1016866"/>
            </a:xfrm>
            <a:custGeom>
              <a:avLst/>
              <a:gdLst/>
              <a:ahLst/>
              <a:cxnLst/>
              <a:rect l="l" t="t" r="r" b="b"/>
              <a:pathLst>
                <a:path w="1059914" h="1016866">
                  <a:moveTo>
                    <a:pt x="1059914" y="508433"/>
                  </a:moveTo>
                  <a:lnTo>
                    <a:pt x="856714" y="1016866"/>
                  </a:lnTo>
                  <a:lnTo>
                    <a:pt x="203200" y="1016866"/>
                  </a:lnTo>
                  <a:lnTo>
                    <a:pt x="0" y="508433"/>
                  </a:lnTo>
                  <a:lnTo>
                    <a:pt x="203200" y="0"/>
                  </a:lnTo>
                  <a:lnTo>
                    <a:pt x="856714" y="0"/>
                  </a:lnTo>
                  <a:lnTo>
                    <a:pt x="1059914" y="508433"/>
                  </a:lnTo>
                  <a:close/>
                </a:path>
              </a:pathLst>
            </a:custGeom>
            <a:blipFill>
              <a:blip r:embed="rId4"/>
              <a:stretch>
                <a:fillRect l="-21998" r="-21998"/>
              </a:stretch>
            </a:blipFill>
            <a:ln w="190500" cap="sq">
              <a:solidFill>
                <a:srgbClr val="FAFEFF"/>
              </a:solidFill>
              <a:prstDash val="solid"/>
              <a:miter/>
            </a:ln>
          </p:spPr>
          <p:txBody>
            <a:bodyPr/>
            <a:lstStyle/>
            <a:p>
              <a:endParaRPr lang="en-US"/>
            </a:p>
          </p:txBody>
        </p:sp>
      </p:grpSp>
      <p:sp>
        <p:nvSpPr>
          <p:cNvPr id="11" name="Freeform 11"/>
          <p:cNvSpPr/>
          <p:nvPr/>
        </p:nvSpPr>
        <p:spPr>
          <a:xfrm rot="-4139957">
            <a:off x="-2524509" y="-782159"/>
            <a:ext cx="4932427" cy="1564318"/>
          </a:xfrm>
          <a:custGeom>
            <a:avLst/>
            <a:gdLst/>
            <a:ahLst/>
            <a:cxnLst/>
            <a:rect l="l" t="t" r="r" b="b"/>
            <a:pathLst>
              <a:path w="4932427" h="1564318">
                <a:moveTo>
                  <a:pt x="0" y="0"/>
                </a:moveTo>
                <a:lnTo>
                  <a:pt x="4932427" y="0"/>
                </a:lnTo>
                <a:lnTo>
                  <a:pt x="4932427" y="1564318"/>
                </a:lnTo>
                <a:lnTo>
                  <a:pt x="0" y="1564318"/>
                </a:lnTo>
                <a:lnTo>
                  <a:pt x="0" y="0"/>
                </a:lnTo>
                <a:close/>
              </a:path>
            </a:pathLst>
          </a:custGeom>
          <a:blipFill>
            <a:blip r:embed="rId5">
              <a:extLst>
                <a:ext uri="{96DAC541-7B7A-43D3-8B79-37D633B846F1}">
                  <asvg:svgBlip xmlns:asvg="http://schemas.microsoft.com/office/drawing/2016/SVG/main" r:embed="rId6"/>
                </a:ext>
              </a:extLst>
            </a:blip>
            <a:stretch>
              <a:fillRect t="-147911"/>
            </a:stretch>
          </a:blipFill>
        </p:spPr>
        <p:txBody>
          <a:bodyPr/>
          <a:lstStyle/>
          <a:p>
            <a:endParaRPr lang="en-US"/>
          </a:p>
        </p:txBody>
      </p:sp>
      <p:grpSp>
        <p:nvGrpSpPr>
          <p:cNvPr id="12" name="Group 12"/>
          <p:cNvGrpSpPr/>
          <p:nvPr/>
        </p:nvGrpSpPr>
        <p:grpSpPr>
          <a:xfrm rot="-10800000">
            <a:off x="-1033729" y="9560699"/>
            <a:ext cx="6089136" cy="726301"/>
            <a:chOff x="0" y="0"/>
            <a:chExt cx="4558265" cy="543702"/>
          </a:xfrm>
        </p:grpSpPr>
        <p:sp>
          <p:nvSpPr>
            <p:cNvPr id="13" name="Freeform 13"/>
            <p:cNvSpPr/>
            <p:nvPr/>
          </p:nvSpPr>
          <p:spPr>
            <a:xfrm>
              <a:off x="0" y="0"/>
              <a:ext cx="4558265" cy="543702"/>
            </a:xfrm>
            <a:custGeom>
              <a:avLst/>
              <a:gdLst/>
              <a:ahLst/>
              <a:cxnLst/>
              <a:rect l="l" t="t" r="r" b="b"/>
              <a:pathLst>
                <a:path w="4558265" h="543702">
                  <a:moveTo>
                    <a:pt x="203200" y="0"/>
                  </a:moveTo>
                  <a:lnTo>
                    <a:pt x="4558265" y="0"/>
                  </a:lnTo>
                  <a:lnTo>
                    <a:pt x="4355065" y="543702"/>
                  </a:lnTo>
                  <a:lnTo>
                    <a:pt x="0" y="543702"/>
                  </a:lnTo>
                  <a:lnTo>
                    <a:pt x="203200" y="0"/>
                  </a:lnTo>
                  <a:close/>
                </a:path>
              </a:pathLst>
            </a:custGeom>
            <a:solidFill>
              <a:srgbClr val="083A59"/>
            </a:solidFill>
          </p:spPr>
          <p:txBody>
            <a:bodyPr/>
            <a:lstStyle/>
            <a:p>
              <a:endParaRPr lang="en-US"/>
            </a:p>
          </p:txBody>
        </p:sp>
        <p:sp>
          <p:nvSpPr>
            <p:cNvPr id="14" name="TextBox 14"/>
            <p:cNvSpPr txBox="1"/>
            <p:nvPr/>
          </p:nvSpPr>
          <p:spPr>
            <a:xfrm>
              <a:off x="101600" y="-47625"/>
              <a:ext cx="4355065" cy="591327"/>
            </a:xfrm>
            <a:prstGeom prst="rect">
              <a:avLst/>
            </a:prstGeom>
          </p:spPr>
          <p:txBody>
            <a:bodyPr lIns="50800" tIns="50800" rIns="50800" bIns="50800" rtlCol="0" anchor="ctr"/>
            <a:lstStyle/>
            <a:p>
              <a:pPr algn="ctr">
                <a:lnSpc>
                  <a:spcPts val="3500"/>
                </a:lnSpc>
              </a:pPr>
              <a:endParaRPr/>
            </a:p>
          </p:txBody>
        </p:sp>
      </p:grpSp>
      <p:grpSp>
        <p:nvGrpSpPr>
          <p:cNvPr id="15" name="Group 15"/>
          <p:cNvGrpSpPr/>
          <p:nvPr/>
        </p:nvGrpSpPr>
        <p:grpSpPr>
          <a:xfrm rot="-10800000">
            <a:off x="-377101" y="9560699"/>
            <a:ext cx="6600101" cy="348109"/>
            <a:chOff x="0" y="0"/>
            <a:chExt cx="10308517" cy="543702"/>
          </a:xfrm>
        </p:grpSpPr>
        <p:sp>
          <p:nvSpPr>
            <p:cNvPr id="16" name="Freeform 16"/>
            <p:cNvSpPr/>
            <p:nvPr/>
          </p:nvSpPr>
          <p:spPr>
            <a:xfrm>
              <a:off x="0" y="0"/>
              <a:ext cx="10308517" cy="543702"/>
            </a:xfrm>
            <a:custGeom>
              <a:avLst/>
              <a:gdLst/>
              <a:ahLst/>
              <a:cxnLst/>
              <a:rect l="l" t="t" r="r" b="b"/>
              <a:pathLst>
                <a:path w="10308517" h="543702">
                  <a:moveTo>
                    <a:pt x="203200" y="0"/>
                  </a:moveTo>
                  <a:lnTo>
                    <a:pt x="10308517" y="0"/>
                  </a:lnTo>
                  <a:lnTo>
                    <a:pt x="10105317" y="543702"/>
                  </a:lnTo>
                  <a:lnTo>
                    <a:pt x="0" y="543702"/>
                  </a:lnTo>
                  <a:lnTo>
                    <a:pt x="203200" y="0"/>
                  </a:lnTo>
                  <a:close/>
                </a:path>
              </a:pathLst>
            </a:custGeom>
            <a:solidFill>
              <a:srgbClr val="639CBF"/>
            </a:solidFill>
          </p:spPr>
          <p:txBody>
            <a:bodyPr/>
            <a:lstStyle/>
            <a:p>
              <a:endParaRPr lang="en-US"/>
            </a:p>
          </p:txBody>
        </p:sp>
        <p:sp>
          <p:nvSpPr>
            <p:cNvPr id="17" name="TextBox 17"/>
            <p:cNvSpPr txBox="1"/>
            <p:nvPr/>
          </p:nvSpPr>
          <p:spPr>
            <a:xfrm>
              <a:off x="101600" y="-47625"/>
              <a:ext cx="10105317" cy="591327"/>
            </a:xfrm>
            <a:prstGeom prst="rect">
              <a:avLst/>
            </a:prstGeom>
          </p:spPr>
          <p:txBody>
            <a:bodyPr lIns="50800" tIns="50800" rIns="50800" bIns="50800" rtlCol="0" anchor="ctr"/>
            <a:lstStyle/>
            <a:p>
              <a:pPr algn="ctr">
                <a:lnSpc>
                  <a:spcPts val="3500"/>
                </a:lnSpc>
              </a:pPr>
              <a:endParaRPr/>
            </a:p>
          </p:txBody>
        </p:sp>
      </p:grpSp>
      <p:sp>
        <p:nvSpPr>
          <p:cNvPr id="18" name="Freeform 18"/>
          <p:cNvSpPr/>
          <p:nvPr/>
        </p:nvSpPr>
        <p:spPr>
          <a:xfrm>
            <a:off x="-1846472" y="7209000"/>
            <a:ext cx="3046650" cy="2621388"/>
          </a:xfrm>
          <a:custGeom>
            <a:avLst/>
            <a:gdLst/>
            <a:ahLst/>
            <a:cxnLst/>
            <a:rect l="l" t="t" r="r" b="b"/>
            <a:pathLst>
              <a:path w="3046650" h="2621388">
                <a:moveTo>
                  <a:pt x="0" y="0"/>
                </a:moveTo>
                <a:lnTo>
                  <a:pt x="3046650" y="0"/>
                </a:lnTo>
                <a:lnTo>
                  <a:pt x="3046650" y="2621388"/>
                </a:lnTo>
                <a:lnTo>
                  <a:pt x="0" y="262138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19" name="Freeform 19"/>
          <p:cNvSpPr/>
          <p:nvPr/>
        </p:nvSpPr>
        <p:spPr>
          <a:xfrm rot="-5400000">
            <a:off x="-1329198" y="6646561"/>
            <a:ext cx="2573236" cy="669041"/>
          </a:xfrm>
          <a:custGeom>
            <a:avLst/>
            <a:gdLst/>
            <a:ahLst/>
            <a:cxnLst/>
            <a:rect l="l" t="t" r="r" b="b"/>
            <a:pathLst>
              <a:path w="2573236" h="669041">
                <a:moveTo>
                  <a:pt x="0" y="0"/>
                </a:moveTo>
                <a:lnTo>
                  <a:pt x="2573235" y="0"/>
                </a:lnTo>
                <a:lnTo>
                  <a:pt x="2573235" y="669042"/>
                </a:lnTo>
                <a:lnTo>
                  <a:pt x="0" y="66904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20" name="Freeform 20"/>
          <p:cNvSpPr/>
          <p:nvPr/>
        </p:nvSpPr>
        <p:spPr>
          <a:xfrm>
            <a:off x="5718090" y="-380087"/>
            <a:ext cx="1936750" cy="760174"/>
          </a:xfrm>
          <a:custGeom>
            <a:avLst/>
            <a:gdLst/>
            <a:ahLst/>
            <a:cxnLst/>
            <a:rect l="l" t="t" r="r" b="b"/>
            <a:pathLst>
              <a:path w="1936750" h="760174">
                <a:moveTo>
                  <a:pt x="0" y="0"/>
                </a:moveTo>
                <a:lnTo>
                  <a:pt x="1936750" y="0"/>
                </a:lnTo>
                <a:lnTo>
                  <a:pt x="1936750" y="760174"/>
                </a:lnTo>
                <a:lnTo>
                  <a:pt x="0" y="760174"/>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21" name="Freeform 21"/>
          <p:cNvSpPr/>
          <p:nvPr/>
        </p:nvSpPr>
        <p:spPr>
          <a:xfrm>
            <a:off x="10732730" y="9671060"/>
            <a:ext cx="2257807" cy="1128904"/>
          </a:xfrm>
          <a:custGeom>
            <a:avLst/>
            <a:gdLst/>
            <a:ahLst/>
            <a:cxnLst/>
            <a:rect l="l" t="t" r="r" b="b"/>
            <a:pathLst>
              <a:path w="2257807" h="1128904">
                <a:moveTo>
                  <a:pt x="0" y="0"/>
                </a:moveTo>
                <a:lnTo>
                  <a:pt x="2257807" y="0"/>
                </a:lnTo>
                <a:lnTo>
                  <a:pt x="2257807" y="1128904"/>
                </a:lnTo>
                <a:lnTo>
                  <a:pt x="0" y="1128904"/>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US"/>
          </a:p>
        </p:txBody>
      </p:sp>
      <p:sp>
        <p:nvSpPr>
          <p:cNvPr id="22" name="TextBox 22"/>
          <p:cNvSpPr txBox="1"/>
          <p:nvPr/>
        </p:nvSpPr>
        <p:spPr>
          <a:xfrm>
            <a:off x="1088627" y="565150"/>
            <a:ext cx="11195675" cy="955675"/>
          </a:xfrm>
          <a:prstGeom prst="rect">
            <a:avLst/>
          </a:prstGeom>
        </p:spPr>
        <p:txBody>
          <a:bodyPr lIns="0" tIns="0" rIns="0" bIns="0" rtlCol="0" anchor="t">
            <a:spAutoFit/>
          </a:bodyPr>
          <a:lstStyle/>
          <a:p>
            <a:pPr algn="l">
              <a:lnSpc>
                <a:spcPts val="7474"/>
              </a:lnSpc>
            </a:pPr>
            <a:r>
              <a:rPr lang="en-US" sz="6499" b="1">
                <a:solidFill>
                  <a:srgbClr val="083A59"/>
                </a:solidFill>
                <a:latin typeface="TT Norms Bold"/>
                <a:ea typeface="TT Norms Bold"/>
                <a:cs typeface="TT Norms Bold"/>
                <a:sym typeface="TT Norms Bold"/>
              </a:rPr>
              <a:t>THE DETAILS OF DATASET</a:t>
            </a:r>
          </a:p>
        </p:txBody>
      </p:sp>
      <p:sp>
        <p:nvSpPr>
          <p:cNvPr id="23" name="TextBox 23"/>
          <p:cNvSpPr txBox="1"/>
          <p:nvPr/>
        </p:nvSpPr>
        <p:spPr>
          <a:xfrm>
            <a:off x="1596214" y="3678641"/>
            <a:ext cx="1680386" cy="732893"/>
          </a:xfrm>
          <a:prstGeom prst="rect">
            <a:avLst/>
          </a:prstGeom>
        </p:spPr>
        <p:txBody>
          <a:bodyPr lIns="0" tIns="0" rIns="0" bIns="0" rtlCol="0" anchor="t">
            <a:spAutoFit/>
          </a:bodyPr>
          <a:lstStyle/>
          <a:p>
            <a:pPr algn="l">
              <a:lnSpc>
                <a:spcPts val="6299"/>
              </a:lnSpc>
            </a:pPr>
            <a:r>
              <a:rPr lang="en-US" sz="3300" b="1" dirty="0">
                <a:solidFill>
                  <a:srgbClr val="083A59"/>
                </a:solidFill>
                <a:latin typeface="TT Norms Bold"/>
                <a:ea typeface="TT Norms Bold"/>
                <a:cs typeface="TT Norms Bold"/>
                <a:sym typeface="TT Norms Bold"/>
              </a:rPr>
              <a:t>Rows</a:t>
            </a:r>
          </a:p>
        </p:txBody>
      </p:sp>
      <p:sp>
        <p:nvSpPr>
          <p:cNvPr id="24" name="TextBox 24"/>
          <p:cNvSpPr txBox="1"/>
          <p:nvPr/>
        </p:nvSpPr>
        <p:spPr>
          <a:xfrm>
            <a:off x="1524000" y="4364441"/>
            <a:ext cx="3108675" cy="732893"/>
          </a:xfrm>
          <a:prstGeom prst="rect">
            <a:avLst/>
          </a:prstGeom>
        </p:spPr>
        <p:txBody>
          <a:bodyPr lIns="0" tIns="0" rIns="0" bIns="0" rtlCol="0" anchor="t">
            <a:spAutoFit/>
          </a:bodyPr>
          <a:lstStyle/>
          <a:p>
            <a:pPr algn="l">
              <a:lnSpc>
                <a:spcPts val="6299"/>
              </a:lnSpc>
            </a:pPr>
            <a:r>
              <a:rPr lang="en-US" sz="3300" b="1" dirty="0">
                <a:solidFill>
                  <a:srgbClr val="083A59"/>
                </a:solidFill>
                <a:latin typeface="TT Norms Bold"/>
                <a:ea typeface="TT Norms Bold"/>
                <a:cs typeface="TT Norms Bold"/>
                <a:sym typeface="TT Norms Bold"/>
              </a:rPr>
              <a:t>Columns</a:t>
            </a:r>
          </a:p>
        </p:txBody>
      </p:sp>
      <p:sp>
        <p:nvSpPr>
          <p:cNvPr id="25" name="TextBox 25"/>
          <p:cNvSpPr txBox="1"/>
          <p:nvPr/>
        </p:nvSpPr>
        <p:spPr>
          <a:xfrm>
            <a:off x="3485415" y="3619500"/>
            <a:ext cx="2458185" cy="762000"/>
          </a:xfrm>
          <a:prstGeom prst="rect">
            <a:avLst/>
          </a:prstGeom>
        </p:spPr>
        <p:txBody>
          <a:bodyPr lIns="0" tIns="0" rIns="0" bIns="0" rtlCol="0" anchor="t">
            <a:spAutoFit/>
          </a:bodyPr>
          <a:lstStyle/>
          <a:p>
            <a:pPr algn="l">
              <a:lnSpc>
                <a:spcPts val="6299"/>
              </a:lnSpc>
            </a:pPr>
            <a:r>
              <a:rPr lang="en-US" sz="3300" b="1" dirty="0">
                <a:solidFill>
                  <a:srgbClr val="083A59"/>
                </a:solidFill>
                <a:latin typeface="TT Norms Bold"/>
                <a:ea typeface="TT Norms Bold"/>
                <a:cs typeface="TT Norms Bold"/>
                <a:sym typeface="TT Norms Bold"/>
              </a:rPr>
              <a:t>6362620</a:t>
            </a:r>
          </a:p>
        </p:txBody>
      </p:sp>
      <p:sp>
        <p:nvSpPr>
          <p:cNvPr id="26" name="TextBox 26"/>
          <p:cNvSpPr txBox="1"/>
          <p:nvPr/>
        </p:nvSpPr>
        <p:spPr>
          <a:xfrm>
            <a:off x="4114800" y="4335334"/>
            <a:ext cx="1680386" cy="762000"/>
          </a:xfrm>
          <a:prstGeom prst="rect">
            <a:avLst/>
          </a:prstGeom>
        </p:spPr>
        <p:txBody>
          <a:bodyPr lIns="0" tIns="0" rIns="0" bIns="0" rtlCol="0" anchor="t">
            <a:spAutoFit/>
          </a:bodyPr>
          <a:lstStyle/>
          <a:p>
            <a:pPr algn="l">
              <a:lnSpc>
                <a:spcPts val="6299"/>
              </a:lnSpc>
            </a:pPr>
            <a:r>
              <a:rPr lang="en-US" sz="3300" b="1" dirty="0">
                <a:solidFill>
                  <a:srgbClr val="083A59"/>
                </a:solidFill>
                <a:latin typeface="TT Norms Bold"/>
                <a:ea typeface="TT Norms Bold"/>
                <a:cs typeface="TT Norms Bold"/>
                <a:sym typeface="TT Norms Bold"/>
              </a:rPr>
              <a:t>11</a:t>
            </a:r>
          </a:p>
        </p:txBody>
      </p:sp>
      <p:sp>
        <p:nvSpPr>
          <p:cNvPr id="27" name="TextBox 27"/>
          <p:cNvSpPr txBox="1"/>
          <p:nvPr/>
        </p:nvSpPr>
        <p:spPr>
          <a:xfrm>
            <a:off x="463465" y="5524500"/>
            <a:ext cx="9459648" cy="2887980"/>
          </a:xfrm>
          <a:prstGeom prst="rect">
            <a:avLst/>
          </a:prstGeom>
        </p:spPr>
        <p:txBody>
          <a:bodyPr lIns="0" tIns="0" rIns="0" bIns="0" rtlCol="0" anchor="t">
            <a:spAutoFit/>
          </a:bodyPr>
          <a:lstStyle/>
          <a:p>
            <a:pPr algn="l">
              <a:lnSpc>
                <a:spcPts val="4620"/>
              </a:lnSpc>
              <a:spcBef>
                <a:spcPct val="0"/>
              </a:spcBef>
            </a:pPr>
            <a:r>
              <a:rPr lang="en-US" sz="3300" b="1" dirty="0">
                <a:solidFill>
                  <a:srgbClr val="083A59"/>
                </a:solidFill>
                <a:latin typeface="TT Norms Bold"/>
                <a:ea typeface="TT Norms Bold"/>
                <a:cs typeface="TT Norms Bold"/>
                <a:sym typeface="TT Norms Bold"/>
              </a:rPr>
              <a:t>The dataset is divided into Fraud cases and Valid Transactions.</a:t>
            </a:r>
          </a:p>
          <a:p>
            <a:pPr algn="l">
              <a:lnSpc>
                <a:spcPts val="4620"/>
              </a:lnSpc>
              <a:spcBef>
                <a:spcPct val="0"/>
              </a:spcBef>
            </a:pPr>
            <a:r>
              <a:rPr lang="en-US" sz="3300" b="1" dirty="0">
                <a:solidFill>
                  <a:srgbClr val="083A59"/>
                </a:solidFill>
                <a:latin typeface="TT Norms Bold"/>
                <a:ea typeface="TT Norms Bold"/>
                <a:cs typeface="TT Norms Bold"/>
                <a:sym typeface="TT Norms Bold"/>
              </a:rPr>
              <a:t>The initial values were:</a:t>
            </a:r>
          </a:p>
          <a:p>
            <a:pPr algn="l">
              <a:lnSpc>
                <a:spcPts val="4620"/>
              </a:lnSpc>
              <a:spcBef>
                <a:spcPct val="0"/>
              </a:spcBef>
            </a:pPr>
            <a:r>
              <a:rPr lang="en-US" sz="3300" b="1" dirty="0">
                <a:solidFill>
                  <a:srgbClr val="083A59"/>
                </a:solidFill>
                <a:latin typeface="TT Norms Bold"/>
                <a:ea typeface="TT Norms Bold"/>
                <a:cs typeface="TT Norms Bold"/>
                <a:sym typeface="TT Norms Bold"/>
              </a:rPr>
              <a:t>1.Fraud cases: 8213</a:t>
            </a:r>
          </a:p>
          <a:p>
            <a:pPr algn="l">
              <a:lnSpc>
                <a:spcPts val="4620"/>
              </a:lnSpc>
              <a:spcBef>
                <a:spcPct val="0"/>
              </a:spcBef>
            </a:pPr>
            <a:r>
              <a:rPr lang="en-US" sz="3300" b="1" dirty="0">
                <a:solidFill>
                  <a:srgbClr val="083A59"/>
                </a:solidFill>
                <a:latin typeface="TT Norms Bold"/>
                <a:ea typeface="TT Norms Bold"/>
                <a:cs typeface="TT Norms Bold"/>
                <a:sym typeface="TT Norms Bold"/>
              </a:rPr>
              <a:t>2.Valid transactions: 6354407</a:t>
            </a:r>
          </a:p>
        </p:txBody>
      </p:sp>
      <p:sp>
        <p:nvSpPr>
          <p:cNvPr id="28" name="TextBox 23">
            <a:extLst>
              <a:ext uri="{FF2B5EF4-FFF2-40B4-BE49-F238E27FC236}">
                <a16:creationId xmlns:a16="http://schemas.microsoft.com/office/drawing/2014/main" id="{CE67B723-3DD8-9D87-0B18-7465AA174C8B}"/>
              </a:ext>
            </a:extLst>
          </p:cNvPr>
          <p:cNvSpPr txBox="1"/>
          <p:nvPr/>
        </p:nvSpPr>
        <p:spPr>
          <a:xfrm>
            <a:off x="1170645" y="2108727"/>
            <a:ext cx="10605409" cy="1586973"/>
          </a:xfrm>
          <a:prstGeom prst="rect">
            <a:avLst/>
          </a:prstGeom>
        </p:spPr>
        <p:txBody>
          <a:bodyPr wrap="square" lIns="0" tIns="0" rIns="0" bIns="0" rtlCol="0" anchor="t">
            <a:spAutoFit/>
          </a:bodyPr>
          <a:lstStyle/>
          <a:p>
            <a:pPr algn="l">
              <a:lnSpc>
                <a:spcPts val="6299"/>
              </a:lnSpc>
            </a:pPr>
            <a:r>
              <a:rPr lang="en-US" sz="4499" b="1" dirty="0">
                <a:solidFill>
                  <a:srgbClr val="083A59"/>
                </a:solidFill>
                <a:latin typeface="TT Norms Bold"/>
                <a:ea typeface="TT Norms Bold"/>
                <a:cs typeface="TT Norms Bold"/>
                <a:sym typeface="TT Norms Bold"/>
              </a:rPr>
              <a:t>Dataset name</a:t>
            </a:r>
            <a:br>
              <a:rPr lang="en-US" sz="4499" b="1" dirty="0">
                <a:solidFill>
                  <a:srgbClr val="083A59"/>
                </a:solidFill>
                <a:latin typeface="TT Norms Bold"/>
                <a:ea typeface="TT Norms Bold"/>
                <a:cs typeface="TT Norms Bold"/>
                <a:sym typeface="TT Norms Bold"/>
              </a:rPr>
            </a:br>
            <a:r>
              <a:rPr lang="en-US" sz="4499" b="1" dirty="0">
                <a:solidFill>
                  <a:srgbClr val="083A59"/>
                </a:solidFill>
                <a:latin typeface="TT Norms Bold"/>
                <a:ea typeface="TT Norms Bold"/>
                <a:cs typeface="TT Norms Bold"/>
                <a:sym typeface="TT Norms Bold"/>
              </a:rPr>
              <a:t>Online Payments Fraud Detection</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AFEFF"/>
        </a:solidFill>
        <a:effectLst/>
      </p:bgPr>
    </p:bg>
    <p:spTree>
      <p:nvGrpSpPr>
        <p:cNvPr id="1" name=""/>
        <p:cNvGrpSpPr/>
        <p:nvPr/>
      </p:nvGrpSpPr>
      <p:grpSpPr>
        <a:xfrm>
          <a:off x="0" y="0"/>
          <a:ext cx="0" cy="0"/>
          <a:chOff x="0" y="0"/>
          <a:chExt cx="0" cy="0"/>
        </a:xfrm>
      </p:grpSpPr>
      <p:grpSp>
        <p:nvGrpSpPr>
          <p:cNvPr id="2" name="Group 2"/>
          <p:cNvGrpSpPr/>
          <p:nvPr/>
        </p:nvGrpSpPr>
        <p:grpSpPr>
          <a:xfrm rot="-10800000">
            <a:off x="10448627" y="-1130222"/>
            <a:ext cx="10401461" cy="3555126"/>
            <a:chOff x="0" y="0"/>
            <a:chExt cx="1254347" cy="428724"/>
          </a:xfrm>
        </p:grpSpPr>
        <p:sp>
          <p:nvSpPr>
            <p:cNvPr id="3" name="Freeform 3"/>
            <p:cNvSpPr/>
            <p:nvPr/>
          </p:nvSpPr>
          <p:spPr>
            <a:xfrm>
              <a:off x="0" y="0"/>
              <a:ext cx="1254347" cy="428724"/>
            </a:xfrm>
            <a:custGeom>
              <a:avLst/>
              <a:gdLst/>
              <a:ahLst/>
              <a:cxnLst/>
              <a:rect l="l" t="t" r="r" b="b"/>
              <a:pathLst>
                <a:path w="1254347" h="428724">
                  <a:moveTo>
                    <a:pt x="203200" y="0"/>
                  </a:moveTo>
                  <a:lnTo>
                    <a:pt x="1254347" y="0"/>
                  </a:lnTo>
                  <a:lnTo>
                    <a:pt x="1051147" y="428724"/>
                  </a:lnTo>
                  <a:lnTo>
                    <a:pt x="0" y="428724"/>
                  </a:lnTo>
                  <a:lnTo>
                    <a:pt x="203200" y="0"/>
                  </a:lnTo>
                  <a:close/>
                </a:path>
              </a:pathLst>
            </a:custGeom>
            <a:solidFill>
              <a:srgbClr val="083A59"/>
            </a:solidFill>
          </p:spPr>
          <p:txBody>
            <a:bodyPr/>
            <a:lstStyle/>
            <a:p>
              <a:endParaRPr lang="en-US"/>
            </a:p>
          </p:txBody>
        </p:sp>
        <p:sp>
          <p:nvSpPr>
            <p:cNvPr id="4" name="TextBox 4"/>
            <p:cNvSpPr txBox="1"/>
            <p:nvPr/>
          </p:nvSpPr>
          <p:spPr>
            <a:xfrm>
              <a:off x="101600" y="-47625"/>
              <a:ext cx="1051147" cy="476349"/>
            </a:xfrm>
            <a:prstGeom prst="rect">
              <a:avLst/>
            </a:prstGeom>
          </p:spPr>
          <p:txBody>
            <a:bodyPr lIns="50800" tIns="50800" rIns="50800" bIns="50800" rtlCol="0" anchor="ctr"/>
            <a:lstStyle/>
            <a:p>
              <a:pPr algn="ctr">
                <a:lnSpc>
                  <a:spcPts val="3500"/>
                </a:lnSpc>
              </a:pPr>
              <a:endParaRPr/>
            </a:p>
          </p:txBody>
        </p:sp>
      </p:grpSp>
      <p:grpSp>
        <p:nvGrpSpPr>
          <p:cNvPr id="5" name="Group 5"/>
          <p:cNvGrpSpPr/>
          <p:nvPr/>
        </p:nvGrpSpPr>
        <p:grpSpPr>
          <a:xfrm rot="-10800000">
            <a:off x="-3673454" y="444641"/>
            <a:ext cx="5610770" cy="454166"/>
            <a:chOff x="0" y="0"/>
            <a:chExt cx="2810597" cy="227505"/>
          </a:xfrm>
        </p:grpSpPr>
        <p:sp>
          <p:nvSpPr>
            <p:cNvPr id="6" name="Freeform 6"/>
            <p:cNvSpPr/>
            <p:nvPr/>
          </p:nvSpPr>
          <p:spPr>
            <a:xfrm>
              <a:off x="0" y="0"/>
              <a:ext cx="2810597" cy="227505"/>
            </a:xfrm>
            <a:custGeom>
              <a:avLst/>
              <a:gdLst/>
              <a:ahLst/>
              <a:cxnLst/>
              <a:rect l="l" t="t" r="r" b="b"/>
              <a:pathLst>
                <a:path w="2810597" h="227505">
                  <a:moveTo>
                    <a:pt x="203200" y="0"/>
                  </a:moveTo>
                  <a:lnTo>
                    <a:pt x="2810597" y="0"/>
                  </a:lnTo>
                  <a:lnTo>
                    <a:pt x="2607397" y="227505"/>
                  </a:lnTo>
                  <a:lnTo>
                    <a:pt x="0" y="227505"/>
                  </a:lnTo>
                  <a:lnTo>
                    <a:pt x="203200" y="0"/>
                  </a:lnTo>
                  <a:close/>
                </a:path>
              </a:pathLst>
            </a:custGeom>
            <a:solidFill>
              <a:srgbClr val="083A59"/>
            </a:solidFill>
          </p:spPr>
          <p:txBody>
            <a:bodyPr/>
            <a:lstStyle/>
            <a:p>
              <a:endParaRPr lang="en-US"/>
            </a:p>
          </p:txBody>
        </p:sp>
        <p:sp>
          <p:nvSpPr>
            <p:cNvPr id="7" name="TextBox 7"/>
            <p:cNvSpPr txBox="1"/>
            <p:nvPr/>
          </p:nvSpPr>
          <p:spPr>
            <a:xfrm>
              <a:off x="101600" y="-47625"/>
              <a:ext cx="2607397" cy="275130"/>
            </a:xfrm>
            <a:prstGeom prst="rect">
              <a:avLst/>
            </a:prstGeom>
          </p:spPr>
          <p:txBody>
            <a:bodyPr lIns="50800" tIns="50800" rIns="50800" bIns="50800" rtlCol="0" anchor="ctr"/>
            <a:lstStyle/>
            <a:p>
              <a:pPr algn="ctr">
                <a:lnSpc>
                  <a:spcPts val="3500"/>
                </a:lnSpc>
              </a:pPr>
              <a:endParaRPr/>
            </a:p>
          </p:txBody>
        </p:sp>
      </p:grpSp>
      <p:grpSp>
        <p:nvGrpSpPr>
          <p:cNvPr id="8" name="Group 8"/>
          <p:cNvGrpSpPr/>
          <p:nvPr/>
        </p:nvGrpSpPr>
        <p:grpSpPr>
          <a:xfrm rot="-10800000">
            <a:off x="-868069" y="9995578"/>
            <a:ext cx="10186418" cy="348109"/>
            <a:chOff x="0" y="0"/>
            <a:chExt cx="15909888" cy="543702"/>
          </a:xfrm>
        </p:grpSpPr>
        <p:sp>
          <p:nvSpPr>
            <p:cNvPr id="9" name="Freeform 9"/>
            <p:cNvSpPr/>
            <p:nvPr/>
          </p:nvSpPr>
          <p:spPr>
            <a:xfrm>
              <a:off x="0" y="0"/>
              <a:ext cx="15909888" cy="543702"/>
            </a:xfrm>
            <a:custGeom>
              <a:avLst/>
              <a:gdLst/>
              <a:ahLst/>
              <a:cxnLst/>
              <a:rect l="l" t="t" r="r" b="b"/>
              <a:pathLst>
                <a:path w="15909888" h="543702">
                  <a:moveTo>
                    <a:pt x="203200" y="0"/>
                  </a:moveTo>
                  <a:lnTo>
                    <a:pt x="15909888" y="0"/>
                  </a:lnTo>
                  <a:lnTo>
                    <a:pt x="15706688" y="543702"/>
                  </a:lnTo>
                  <a:lnTo>
                    <a:pt x="0" y="543702"/>
                  </a:lnTo>
                  <a:lnTo>
                    <a:pt x="203200" y="0"/>
                  </a:lnTo>
                  <a:close/>
                </a:path>
              </a:pathLst>
            </a:custGeom>
            <a:solidFill>
              <a:srgbClr val="639CBF"/>
            </a:solidFill>
          </p:spPr>
          <p:txBody>
            <a:bodyPr/>
            <a:lstStyle/>
            <a:p>
              <a:endParaRPr lang="en-US"/>
            </a:p>
          </p:txBody>
        </p:sp>
        <p:sp>
          <p:nvSpPr>
            <p:cNvPr id="10" name="TextBox 10"/>
            <p:cNvSpPr txBox="1"/>
            <p:nvPr/>
          </p:nvSpPr>
          <p:spPr>
            <a:xfrm>
              <a:off x="101600" y="-47625"/>
              <a:ext cx="15706688" cy="591327"/>
            </a:xfrm>
            <a:prstGeom prst="rect">
              <a:avLst/>
            </a:prstGeom>
          </p:spPr>
          <p:txBody>
            <a:bodyPr lIns="50800" tIns="50800" rIns="50800" bIns="50800" rtlCol="0" anchor="ctr"/>
            <a:lstStyle/>
            <a:p>
              <a:pPr algn="ctr">
                <a:lnSpc>
                  <a:spcPts val="3500"/>
                </a:lnSpc>
              </a:pPr>
              <a:endParaRPr/>
            </a:p>
          </p:txBody>
        </p:sp>
      </p:grpSp>
      <p:grpSp>
        <p:nvGrpSpPr>
          <p:cNvPr id="11" name="Group 11"/>
          <p:cNvGrpSpPr/>
          <p:nvPr/>
        </p:nvGrpSpPr>
        <p:grpSpPr>
          <a:xfrm rot="-10800000">
            <a:off x="9375986" y="-1144908"/>
            <a:ext cx="11474102" cy="1599074"/>
            <a:chOff x="0" y="0"/>
            <a:chExt cx="3901314" cy="543702"/>
          </a:xfrm>
        </p:grpSpPr>
        <p:sp>
          <p:nvSpPr>
            <p:cNvPr id="12" name="Freeform 12"/>
            <p:cNvSpPr/>
            <p:nvPr/>
          </p:nvSpPr>
          <p:spPr>
            <a:xfrm>
              <a:off x="0" y="0"/>
              <a:ext cx="3901314" cy="543702"/>
            </a:xfrm>
            <a:custGeom>
              <a:avLst/>
              <a:gdLst/>
              <a:ahLst/>
              <a:cxnLst/>
              <a:rect l="l" t="t" r="r" b="b"/>
              <a:pathLst>
                <a:path w="3901314" h="543702">
                  <a:moveTo>
                    <a:pt x="203200" y="0"/>
                  </a:moveTo>
                  <a:lnTo>
                    <a:pt x="3901314" y="0"/>
                  </a:lnTo>
                  <a:lnTo>
                    <a:pt x="3698114" y="543702"/>
                  </a:lnTo>
                  <a:lnTo>
                    <a:pt x="0" y="543702"/>
                  </a:lnTo>
                  <a:lnTo>
                    <a:pt x="203200" y="0"/>
                  </a:lnTo>
                  <a:close/>
                </a:path>
              </a:pathLst>
            </a:custGeom>
            <a:solidFill>
              <a:srgbClr val="639CBF"/>
            </a:solidFill>
          </p:spPr>
          <p:txBody>
            <a:bodyPr/>
            <a:lstStyle/>
            <a:p>
              <a:endParaRPr lang="en-US"/>
            </a:p>
          </p:txBody>
        </p:sp>
        <p:sp>
          <p:nvSpPr>
            <p:cNvPr id="13" name="TextBox 13"/>
            <p:cNvSpPr txBox="1"/>
            <p:nvPr/>
          </p:nvSpPr>
          <p:spPr>
            <a:xfrm>
              <a:off x="101600" y="-47625"/>
              <a:ext cx="3698114" cy="591327"/>
            </a:xfrm>
            <a:prstGeom prst="rect">
              <a:avLst/>
            </a:prstGeom>
          </p:spPr>
          <p:txBody>
            <a:bodyPr lIns="50800" tIns="50800" rIns="50800" bIns="50800" rtlCol="0" anchor="ctr"/>
            <a:lstStyle/>
            <a:p>
              <a:pPr algn="ctr">
                <a:lnSpc>
                  <a:spcPts val="3500"/>
                </a:lnSpc>
              </a:pPr>
              <a:endParaRPr/>
            </a:p>
          </p:txBody>
        </p:sp>
      </p:grpSp>
      <p:sp>
        <p:nvSpPr>
          <p:cNvPr id="14" name="Freeform 14"/>
          <p:cNvSpPr/>
          <p:nvPr/>
        </p:nvSpPr>
        <p:spPr>
          <a:xfrm>
            <a:off x="11414917" y="292241"/>
            <a:ext cx="2645325" cy="1038290"/>
          </a:xfrm>
          <a:custGeom>
            <a:avLst/>
            <a:gdLst/>
            <a:ahLst/>
            <a:cxnLst/>
            <a:rect l="l" t="t" r="r" b="b"/>
            <a:pathLst>
              <a:path w="2645325" h="1038290">
                <a:moveTo>
                  <a:pt x="0" y="0"/>
                </a:moveTo>
                <a:lnTo>
                  <a:pt x="2645326" y="0"/>
                </a:lnTo>
                <a:lnTo>
                  <a:pt x="2645326" y="1038290"/>
                </a:lnTo>
                <a:lnTo>
                  <a:pt x="0" y="103829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5" name="Freeform 15"/>
          <p:cNvSpPr/>
          <p:nvPr/>
        </p:nvSpPr>
        <p:spPr>
          <a:xfrm>
            <a:off x="2178345" y="9475887"/>
            <a:ext cx="1722418" cy="325106"/>
          </a:xfrm>
          <a:custGeom>
            <a:avLst/>
            <a:gdLst/>
            <a:ahLst/>
            <a:cxnLst/>
            <a:rect l="l" t="t" r="r" b="b"/>
            <a:pathLst>
              <a:path w="1722418" h="325106">
                <a:moveTo>
                  <a:pt x="0" y="0"/>
                </a:moveTo>
                <a:lnTo>
                  <a:pt x="1722418" y="0"/>
                </a:lnTo>
                <a:lnTo>
                  <a:pt x="1722418" y="325107"/>
                </a:lnTo>
                <a:lnTo>
                  <a:pt x="0" y="32510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6" name="Freeform 16"/>
          <p:cNvSpPr/>
          <p:nvPr/>
        </p:nvSpPr>
        <p:spPr>
          <a:xfrm>
            <a:off x="17687478" y="-230799"/>
            <a:ext cx="866061" cy="705840"/>
          </a:xfrm>
          <a:custGeom>
            <a:avLst/>
            <a:gdLst/>
            <a:ahLst/>
            <a:cxnLst/>
            <a:rect l="l" t="t" r="r" b="b"/>
            <a:pathLst>
              <a:path w="866061" h="705840">
                <a:moveTo>
                  <a:pt x="0" y="0"/>
                </a:moveTo>
                <a:lnTo>
                  <a:pt x="866062" y="0"/>
                </a:lnTo>
                <a:lnTo>
                  <a:pt x="866062" y="705840"/>
                </a:lnTo>
                <a:lnTo>
                  <a:pt x="0" y="70584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7" name="TextBox 17"/>
          <p:cNvSpPr txBox="1"/>
          <p:nvPr/>
        </p:nvSpPr>
        <p:spPr>
          <a:xfrm>
            <a:off x="508024" y="1114425"/>
            <a:ext cx="9620250" cy="1025525"/>
          </a:xfrm>
          <a:prstGeom prst="rect">
            <a:avLst/>
          </a:prstGeom>
        </p:spPr>
        <p:txBody>
          <a:bodyPr lIns="0" tIns="0" rIns="0" bIns="0" rtlCol="0" anchor="t">
            <a:spAutoFit/>
          </a:bodyPr>
          <a:lstStyle/>
          <a:p>
            <a:pPr algn="l">
              <a:lnSpc>
                <a:spcPts val="8049"/>
              </a:lnSpc>
            </a:pPr>
            <a:r>
              <a:rPr lang="en-US" sz="6999" b="1">
                <a:solidFill>
                  <a:srgbClr val="083A59"/>
                </a:solidFill>
                <a:latin typeface="TT Norms Bold"/>
                <a:ea typeface="TT Norms Bold"/>
                <a:cs typeface="TT Norms Bold"/>
                <a:sym typeface="TT Norms Bold"/>
              </a:rPr>
              <a:t>TECHNIQUE SMOTE</a:t>
            </a:r>
          </a:p>
        </p:txBody>
      </p:sp>
      <p:sp>
        <p:nvSpPr>
          <p:cNvPr id="18" name="TextBox 18"/>
          <p:cNvSpPr txBox="1"/>
          <p:nvPr/>
        </p:nvSpPr>
        <p:spPr>
          <a:xfrm>
            <a:off x="1209675" y="4155330"/>
            <a:ext cx="15294058" cy="3133727"/>
          </a:xfrm>
          <a:prstGeom prst="rect">
            <a:avLst/>
          </a:prstGeom>
        </p:spPr>
        <p:txBody>
          <a:bodyPr lIns="0" tIns="0" rIns="0" bIns="0" rtlCol="0" anchor="t">
            <a:spAutoFit/>
          </a:bodyPr>
          <a:lstStyle/>
          <a:p>
            <a:pPr algn="l">
              <a:lnSpc>
                <a:spcPts val="8399"/>
              </a:lnSpc>
            </a:pPr>
            <a:r>
              <a:rPr lang="en-US" sz="5999">
                <a:solidFill>
                  <a:srgbClr val="083A59"/>
                </a:solidFill>
                <a:latin typeface="TT Norms"/>
                <a:ea typeface="TT Norms"/>
                <a:cs typeface="TT Norms"/>
                <a:sym typeface="TT Norms"/>
              </a:rPr>
              <a:t>We used Synthetic Minority Oversampling Technique (SMOTE) to balance the dataset.</a:t>
            </a:r>
          </a:p>
          <a:p>
            <a:pPr algn="l">
              <a:lnSpc>
                <a:spcPts val="8399"/>
              </a:lnSpc>
            </a:pPr>
            <a:endParaRPr lang="en-US" sz="5999">
              <a:solidFill>
                <a:srgbClr val="083A59"/>
              </a:solidFill>
              <a:latin typeface="TT Norms"/>
              <a:ea typeface="TT Norms"/>
              <a:cs typeface="TT Norms"/>
              <a:sym typeface="TT Norms"/>
            </a:endParaRPr>
          </a:p>
        </p:txBody>
      </p:sp>
      <p:grpSp>
        <p:nvGrpSpPr>
          <p:cNvPr id="19" name="Group 19"/>
          <p:cNvGrpSpPr/>
          <p:nvPr/>
        </p:nvGrpSpPr>
        <p:grpSpPr>
          <a:xfrm rot="-10800000">
            <a:off x="-7706689" y="-1144908"/>
            <a:ext cx="11474102" cy="1599074"/>
            <a:chOff x="0" y="0"/>
            <a:chExt cx="3901314" cy="543702"/>
          </a:xfrm>
        </p:grpSpPr>
        <p:sp>
          <p:nvSpPr>
            <p:cNvPr id="20" name="Freeform 20"/>
            <p:cNvSpPr/>
            <p:nvPr/>
          </p:nvSpPr>
          <p:spPr>
            <a:xfrm>
              <a:off x="0" y="0"/>
              <a:ext cx="3901314" cy="543702"/>
            </a:xfrm>
            <a:custGeom>
              <a:avLst/>
              <a:gdLst/>
              <a:ahLst/>
              <a:cxnLst/>
              <a:rect l="l" t="t" r="r" b="b"/>
              <a:pathLst>
                <a:path w="3901314" h="543702">
                  <a:moveTo>
                    <a:pt x="203200" y="0"/>
                  </a:moveTo>
                  <a:lnTo>
                    <a:pt x="3901314" y="0"/>
                  </a:lnTo>
                  <a:lnTo>
                    <a:pt x="3698114" y="543702"/>
                  </a:lnTo>
                  <a:lnTo>
                    <a:pt x="0" y="543702"/>
                  </a:lnTo>
                  <a:lnTo>
                    <a:pt x="203200" y="0"/>
                  </a:lnTo>
                  <a:close/>
                </a:path>
              </a:pathLst>
            </a:custGeom>
            <a:solidFill>
              <a:srgbClr val="639CBF"/>
            </a:solidFill>
          </p:spPr>
          <p:txBody>
            <a:bodyPr/>
            <a:lstStyle/>
            <a:p>
              <a:endParaRPr lang="en-US"/>
            </a:p>
          </p:txBody>
        </p:sp>
        <p:sp>
          <p:nvSpPr>
            <p:cNvPr id="21" name="TextBox 21"/>
            <p:cNvSpPr txBox="1"/>
            <p:nvPr/>
          </p:nvSpPr>
          <p:spPr>
            <a:xfrm>
              <a:off x="101600" y="-47625"/>
              <a:ext cx="3698114" cy="591327"/>
            </a:xfrm>
            <a:prstGeom prst="rect">
              <a:avLst/>
            </a:prstGeom>
          </p:spPr>
          <p:txBody>
            <a:bodyPr lIns="50800" tIns="50800" rIns="50800" bIns="50800" rtlCol="0" anchor="ctr"/>
            <a:lstStyle/>
            <a:p>
              <a:pPr algn="ctr">
                <a:lnSpc>
                  <a:spcPts val="3500"/>
                </a:lnSpc>
              </a:pPr>
              <a:endParaRPr/>
            </a:p>
          </p:txBody>
        </p:sp>
      </p:grpSp>
      <p:grpSp>
        <p:nvGrpSpPr>
          <p:cNvPr id="22" name="Group 22"/>
          <p:cNvGrpSpPr/>
          <p:nvPr/>
        </p:nvGrpSpPr>
        <p:grpSpPr>
          <a:xfrm>
            <a:off x="508024" y="4466066"/>
            <a:ext cx="519355" cy="519355"/>
            <a:chOff x="0" y="0"/>
            <a:chExt cx="692474" cy="692474"/>
          </a:xfrm>
        </p:grpSpPr>
        <p:sp>
          <p:nvSpPr>
            <p:cNvPr id="23" name="Freeform 23"/>
            <p:cNvSpPr/>
            <p:nvPr/>
          </p:nvSpPr>
          <p:spPr>
            <a:xfrm>
              <a:off x="0" y="0"/>
              <a:ext cx="692474" cy="692474"/>
            </a:xfrm>
            <a:custGeom>
              <a:avLst/>
              <a:gdLst/>
              <a:ahLst/>
              <a:cxnLst/>
              <a:rect l="l" t="t" r="r" b="b"/>
              <a:pathLst>
                <a:path w="692474" h="692474">
                  <a:moveTo>
                    <a:pt x="0" y="0"/>
                  </a:moveTo>
                  <a:lnTo>
                    <a:pt x="692474" y="0"/>
                  </a:lnTo>
                  <a:lnTo>
                    <a:pt x="692474" y="692474"/>
                  </a:lnTo>
                  <a:lnTo>
                    <a:pt x="0" y="69247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24" name="Freeform 24"/>
            <p:cNvSpPr/>
            <p:nvPr/>
          </p:nvSpPr>
          <p:spPr>
            <a:xfrm>
              <a:off x="126809" y="167404"/>
              <a:ext cx="438855" cy="357667"/>
            </a:xfrm>
            <a:custGeom>
              <a:avLst/>
              <a:gdLst/>
              <a:ahLst/>
              <a:cxnLst/>
              <a:rect l="l" t="t" r="r" b="b"/>
              <a:pathLst>
                <a:path w="438855" h="357667">
                  <a:moveTo>
                    <a:pt x="0" y="0"/>
                  </a:moveTo>
                  <a:lnTo>
                    <a:pt x="438855" y="0"/>
                  </a:lnTo>
                  <a:lnTo>
                    <a:pt x="438855" y="357666"/>
                  </a:lnTo>
                  <a:lnTo>
                    <a:pt x="0" y="357666"/>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F6B694-7886-3BE6-1EA2-888BDEAEEEC9}"/>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E41BF17C-5549-F566-B96B-839D74C32E81}"/>
              </a:ext>
            </a:extLst>
          </p:cNvPr>
          <p:cNvGrpSpPr/>
          <p:nvPr/>
        </p:nvGrpSpPr>
        <p:grpSpPr>
          <a:xfrm rot="-10800000">
            <a:off x="10448627" y="-1130222"/>
            <a:ext cx="10401461" cy="3555126"/>
            <a:chOff x="0" y="0"/>
            <a:chExt cx="1254347" cy="428724"/>
          </a:xfrm>
        </p:grpSpPr>
        <p:sp>
          <p:nvSpPr>
            <p:cNvPr id="3" name="Freeform 3">
              <a:extLst>
                <a:ext uri="{FF2B5EF4-FFF2-40B4-BE49-F238E27FC236}">
                  <a16:creationId xmlns:a16="http://schemas.microsoft.com/office/drawing/2014/main" id="{CC1A0BA0-1F4F-11FA-F5E9-DDD3C03A339B}"/>
                </a:ext>
              </a:extLst>
            </p:cNvPr>
            <p:cNvSpPr/>
            <p:nvPr/>
          </p:nvSpPr>
          <p:spPr>
            <a:xfrm>
              <a:off x="0" y="0"/>
              <a:ext cx="1254347" cy="428724"/>
            </a:xfrm>
            <a:custGeom>
              <a:avLst/>
              <a:gdLst/>
              <a:ahLst/>
              <a:cxnLst/>
              <a:rect l="l" t="t" r="r" b="b"/>
              <a:pathLst>
                <a:path w="1254347" h="428724">
                  <a:moveTo>
                    <a:pt x="203200" y="0"/>
                  </a:moveTo>
                  <a:lnTo>
                    <a:pt x="1254347" y="0"/>
                  </a:lnTo>
                  <a:lnTo>
                    <a:pt x="1051147" y="428724"/>
                  </a:lnTo>
                  <a:lnTo>
                    <a:pt x="0" y="428724"/>
                  </a:lnTo>
                  <a:lnTo>
                    <a:pt x="203200" y="0"/>
                  </a:lnTo>
                  <a:close/>
                </a:path>
              </a:pathLst>
            </a:custGeom>
            <a:solidFill>
              <a:srgbClr val="083A59"/>
            </a:solidFill>
          </p:spPr>
          <p:txBody>
            <a:bodyPr/>
            <a:lstStyle/>
            <a:p>
              <a:endParaRPr lang="en-US">
                <a:solidFill>
                  <a:srgbClr val="083A59"/>
                </a:solidFill>
              </a:endParaRPr>
            </a:p>
          </p:txBody>
        </p:sp>
        <p:sp>
          <p:nvSpPr>
            <p:cNvPr id="4" name="TextBox 4">
              <a:extLst>
                <a:ext uri="{FF2B5EF4-FFF2-40B4-BE49-F238E27FC236}">
                  <a16:creationId xmlns:a16="http://schemas.microsoft.com/office/drawing/2014/main" id="{BDFD7EB4-1579-9DE1-48C6-0F593CB46CD7}"/>
                </a:ext>
              </a:extLst>
            </p:cNvPr>
            <p:cNvSpPr txBox="1"/>
            <p:nvPr/>
          </p:nvSpPr>
          <p:spPr>
            <a:xfrm>
              <a:off x="101600" y="-47625"/>
              <a:ext cx="1051147" cy="476349"/>
            </a:xfrm>
            <a:prstGeom prst="rect">
              <a:avLst/>
            </a:prstGeom>
          </p:spPr>
          <p:txBody>
            <a:bodyPr lIns="50800" tIns="50800" rIns="50800" bIns="50800" rtlCol="0" anchor="ctr"/>
            <a:lstStyle/>
            <a:p>
              <a:pPr algn="ctr">
                <a:lnSpc>
                  <a:spcPts val="3500"/>
                </a:lnSpc>
              </a:pPr>
              <a:endParaRPr>
                <a:solidFill>
                  <a:srgbClr val="083A59"/>
                </a:solidFill>
              </a:endParaRPr>
            </a:p>
          </p:txBody>
        </p:sp>
      </p:grpSp>
      <p:grpSp>
        <p:nvGrpSpPr>
          <p:cNvPr id="5" name="Group 5">
            <a:extLst>
              <a:ext uri="{FF2B5EF4-FFF2-40B4-BE49-F238E27FC236}">
                <a16:creationId xmlns:a16="http://schemas.microsoft.com/office/drawing/2014/main" id="{113A8469-B140-EA22-B812-8059FA636CD3}"/>
              </a:ext>
            </a:extLst>
          </p:cNvPr>
          <p:cNvGrpSpPr/>
          <p:nvPr/>
        </p:nvGrpSpPr>
        <p:grpSpPr>
          <a:xfrm rot="-10800000">
            <a:off x="-3673454" y="444641"/>
            <a:ext cx="5610770" cy="454166"/>
            <a:chOff x="0" y="0"/>
            <a:chExt cx="2810597" cy="227505"/>
          </a:xfrm>
        </p:grpSpPr>
        <p:sp>
          <p:nvSpPr>
            <p:cNvPr id="6" name="Freeform 6">
              <a:extLst>
                <a:ext uri="{FF2B5EF4-FFF2-40B4-BE49-F238E27FC236}">
                  <a16:creationId xmlns:a16="http://schemas.microsoft.com/office/drawing/2014/main" id="{70033D15-B25A-AD45-C8BE-801748969FE5}"/>
                </a:ext>
              </a:extLst>
            </p:cNvPr>
            <p:cNvSpPr/>
            <p:nvPr/>
          </p:nvSpPr>
          <p:spPr>
            <a:xfrm>
              <a:off x="0" y="0"/>
              <a:ext cx="2810597" cy="227505"/>
            </a:xfrm>
            <a:custGeom>
              <a:avLst/>
              <a:gdLst/>
              <a:ahLst/>
              <a:cxnLst/>
              <a:rect l="l" t="t" r="r" b="b"/>
              <a:pathLst>
                <a:path w="2810597" h="227505">
                  <a:moveTo>
                    <a:pt x="203200" y="0"/>
                  </a:moveTo>
                  <a:lnTo>
                    <a:pt x="2810597" y="0"/>
                  </a:lnTo>
                  <a:lnTo>
                    <a:pt x="2607397" y="227505"/>
                  </a:lnTo>
                  <a:lnTo>
                    <a:pt x="0" y="227505"/>
                  </a:lnTo>
                  <a:lnTo>
                    <a:pt x="203200" y="0"/>
                  </a:lnTo>
                  <a:close/>
                </a:path>
              </a:pathLst>
            </a:custGeom>
            <a:solidFill>
              <a:srgbClr val="083A59"/>
            </a:solidFill>
          </p:spPr>
          <p:txBody>
            <a:bodyPr/>
            <a:lstStyle/>
            <a:p>
              <a:endParaRPr lang="en-US">
                <a:solidFill>
                  <a:srgbClr val="083A59"/>
                </a:solidFill>
              </a:endParaRPr>
            </a:p>
          </p:txBody>
        </p:sp>
        <p:sp>
          <p:nvSpPr>
            <p:cNvPr id="7" name="TextBox 7">
              <a:extLst>
                <a:ext uri="{FF2B5EF4-FFF2-40B4-BE49-F238E27FC236}">
                  <a16:creationId xmlns:a16="http://schemas.microsoft.com/office/drawing/2014/main" id="{4A844ABA-13C8-6912-ECFB-EACE72333C73}"/>
                </a:ext>
              </a:extLst>
            </p:cNvPr>
            <p:cNvSpPr txBox="1"/>
            <p:nvPr/>
          </p:nvSpPr>
          <p:spPr>
            <a:xfrm>
              <a:off x="101600" y="-47625"/>
              <a:ext cx="2607397" cy="275130"/>
            </a:xfrm>
            <a:prstGeom prst="rect">
              <a:avLst/>
            </a:prstGeom>
          </p:spPr>
          <p:txBody>
            <a:bodyPr lIns="50800" tIns="50800" rIns="50800" bIns="50800" rtlCol="0" anchor="ctr"/>
            <a:lstStyle/>
            <a:p>
              <a:pPr algn="ctr">
                <a:lnSpc>
                  <a:spcPts val="3500"/>
                </a:lnSpc>
              </a:pPr>
              <a:endParaRPr>
                <a:solidFill>
                  <a:srgbClr val="083A59"/>
                </a:solidFill>
              </a:endParaRPr>
            </a:p>
          </p:txBody>
        </p:sp>
      </p:grpSp>
      <p:grpSp>
        <p:nvGrpSpPr>
          <p:cNvPr id="8" name="Group 8">
            <a:extLst>
              <a:ext uri="{FF2B5EF4-FFF2-40B4-BE49-F238E27FC236}">
                <a16:creationId xmlns:a16="http://schemas.microsoft.com/office/drawing/2014/main" id="{CC5196CF-5E5A-1D95-A780-3744C674C6F8}"/>
              </a:ext>
            </a:extLst>
          </p:cNvPr>
          <p:cNvGrpSpPr/>
          <p:nvPr/>
        </p:nvGrpSpPr>
        <p:grpSpPr>
          <a:xfrm rot="-10800000">
            <a:off x="-868069" y="9995578"/>
            <a:ext cx="10186418" cy="348109"/>
            <a:chOff x="0" y="0"/>
            <a:chExt cx="15909888" cy="543702"/>
          </a:xfrm>
        </p:grpSpPr>
        <p:sp>
          <p:nvSpPr>
            <p:cNvPr id="9" name="Freeform 9">
              <a:extLst>
                <a:ext uri="{FF2B5EF4-FFF2-40B4-BE49-F238E27FC236}">
                  <a16:creationId xmlns:a16="http://schemas.microsoft.com/office/drawing/2014/main" id="{3132ED38-577A-A7C9-9690-CC84E8BA95EB}"/>
                </a:ext>
              </a:extLst>
            </p:cNvPr>
            <p:cNvSpPr/>
            <p:nvPr/>
          </p:nvSpPr>
          <p:spPr>
            <a:xfrm>
              <a:off x="0" y="0"/>
              <a:ext cx="15909888" cy="543702"/>
            </a:xfrm>
            <a:custGeom>
              <a:avLst/>
              <a:gdLst/>
              <a:ahLst/>
              <a:cxnLst/>
              <a:rect l="l" t="t" r="r" b="b"/>
              <a:pathLst>
                <a:path w="15909888" h="543702">
                  <a:moveTo>
                    <a:pt x="203200" y="0"/>
                  </a:moveTo>
                  <a:lnTo>
                    <a:pt x="15909888" y="0"/>
                  </a:lnTo>
                  <a:lnTo>
                    <a:pt x="15706688" y="543702"/>
                  </a:lnTo>
                  <a:lnTo>
                    <a:pt x="0" y="543702"/>
                  </a:lnTo>
                  <a:lnTo>
                    <a:pt x="203200" y="0"/>
                  </a:lnTo>
                  <a:close/>
                </a:path>
              </a:pathLst>
            </a:custGeom>
            <a:solidFill>
              <a:srgbClr val="639CBF"/>
            </a:solidFill>
          </p:spPr>
          <p:txBody>
            <a:bodyPr/>
            <a:lstStyle/>
            <a:p>
              <a:endParaRPr lang="en-US">
                <a:solidFill>
                  <a:srgbClr val="083A59"/>
                </a:solidFill>
              </a:endParaRPr>
            </a:p>
          </p:txBody>
        </p:sp>
        <p:sp>
          <p:nvSpPr>
            <p:cNvPr id="10" name="TextBox 10">
              <a:extLst>
                <a:ext uri="{FF2B5EF4-FFF2-40B4-BE49-F238E27FC236}">
                  <a16:creationId xmlns:a16="http://schemas.microsoft.com/office/drawing/2014/main" id="{45841DA9-6849-7984-7318-21744B9A66DB}"/>
                </a:ext>
              </a:extLst>
            </p:cNvPr>
            <p:cNvSpPr txBox="1"/>
            <p:nvPr/>
          </p:nvSpPr>
          <p:spPr>
            <a:xfrm>
              <a:off x="101600" y="-47625"/>
              <a:ext cx="15706688" cy="591327"/>
            </a:xfrm>
            <a:prstGeom prst="rect">
              <a:avLst/>
            </a:prstGeom>
          </p:spPr>
          <p:txBody>
            <a:bodyPr lIns="50800" tIns="50800" rIns="50800" bIns="50800" rtlCol="0" anchor="ctr"/>
            <a:lstStyle/>
            <a:p>
              <a:pPr algn="ctr">
                <a:lnSpc>
                  <a:spcPts val="3500"/>
                </a:lnSpc>
              </a:pPr>
              <a:endParaRPr>
                <a:solidFill>
                  <a:srgbClr val="083A59"/>
                </a:solidFill>
              </a:endParaRPr>
            </a:p>
          </p:txBody>
        </p:sp>
      </p:grpSp>
      <p:grpSp>
        <p:nvGrpSpPr>
          <p:cNvPr id="11" name="Group 11">
            <a:extLst>
              <a:ext uri="{FF2B5EF4-FFF2-40B4-BE49-F238E27FC236}">
                <a16:creationId xmlns:a16="http://schemas.microsoft.com/office/drawing/2014/main" id="{90CBB3A9-C94C-5D53-9F04-DA09C95D16A2}"/>
              </a:ext>
            </a:extLst>
          </p:cNvPr>
          <p:cNvGrpSpPr/>
          <p:nvPr/>
        </p:nvGrpSpPr>
        <p:grpSpPr>
          <a:xfrm rot="-10800000">
            <a:off x="9375986" y="-1144908"/>
            <a:ext cx="11474102" cy="1599074"/>
            <a:chOff x="0" y="0"/>
            <a:chExt cx="3901314" cy="543702"/>
          </a:xfrm>
        </p:grpSpPr>
        <p:sp>
          <p:nvSpPr>
            <p:cNvPr id="12" name="Freeform 12">
              <a:extLst>
                <a:ext uri="{FF2B5EF4-FFF2-40B4-BE49-F238E27FC236}">
                  <a16:creationId xmlns:a16="http://schemas.microsoft.com/office/drawing/2014/main" id="{AA19F691-7453-49F7-6B0A-E149225E42CE}"/>
                </a:ext>
              </a:extLst>
            </p:cNvPr>
            <p:cNvSpPr/>
            <p:nvPr/>
          </p:nvSpPr>
          <p:spPr>
            <a:xfrm>
              <a:off x="0" y="0"/>
              <a:ext cx="3901314" cy="543702"/>
            </a:xfrm>
            <a:custGeom>
              <a:avLst/>
              <a:gdLst/>
              <a:ahLst/>
              <a:cxnLst/>
              <a:rect l="l" t="t" r="r" b="b"/>
              <a:pathLst>
                <a:path w="3901314" h="543702">
                  <a:moveTo>
                    <a:pt x="203200" y="0"/>
                  </a:moveTo>
                  <a:lnTo>
                    <a:pt x="3901314" y="0"/>
                  </a:lnTo>
                  <a:lnTo>
                    <a:pt x="3698114" y="543702"/>
                  </a:lnTo>
                  <a:lnTo>
                    <a:pt x="0" y="543702"/>
                  </a:lnTo>
                  <a:lnTo>
                    <a:pt x="203200" y="0"/>
                  </a:lnTo>
                  <a:close/>
                </a:path>
              </a:pathLst>
            </a:custGeom>
            <a:solidFill>
              <a:srgbClr val="639CBF"/>
            </a:solidFill>
          </p:spPr>
          <p:txBody>
            <a:bodyPr/>
            <a:lstStyle/>
            <a:p>
              <a:endParaRPr lang="en-US">
                <a:solidFill>
                  <a:srgbClr val="083A59"/>
                </a:solidFill>
              </a:endParaRPr>
            </a:p>
          </p:txBody>
        </p:sp>
        <p:sp>
          <p:nvSpPr>
            <p:cNvPr id="13" name="TextBox 13">
              <a:extLst>
                <a:ext uri="{FF2B5EF4-FFF2-40B4-BE49-F238E27FC236}">
                  <a16:creationId xmlns:a16="http://schemas.microsoft.com/office/drawing/2014/main" id="{9D990ECB-D08C-AF04-A6E2-0D5EEB595CC5}"/>
                </a:ext>
              </a:extLst>
            </p:cNvPr>
            <p:cNvSpPr txBox="1"/>
            <p:nvPr/>
          </p:nvSpPr>
          <p:spPr>
            <a:xfrm>
              <a:off x="101600" y="-47625"/>
              <a:ext cx="3698114" cy="591327"/>
            </a:xfrm>
            <a:prstGeom prst="rect">
              <a:avLst/>
            </a:prstGeom>
          </p:spPr>
          <p:txBody>
            <a:bodyPr lIns="50800" tIns="50800" rIns="50800" bIns="50800" rtlCol="0" anchor="ctr"/>
            <a:lstStyle/>
            <a:p>
              <a:pPr algn="ctr">
                <a:lnSpc>
                  <a:spcPts val="3500"/>
                </a:lnSpc>
              </a:pPr>
              <a:endParaRPr>
                <a:solidFill>
                  <a:srgbClr val="083A59"/>
                </a:solidFill>
              </a:endParaRPr>
            </a:p>
          </p:txBody>
        </p:sp>
      </p:grpSp>
      <p:sp>
        <p:nvSpPr>
          <p:cNvPr id="14" name="Freeform 14">
            <a:extLst>
              <a:ext uri="{FF2B5EF4-FFF2-40B4-BE49-F238E27FC236}">
                <a16:creationId xmlns:a16="http://schemas.microsoft.com/office/drawing/2014/main" id="{5DBAB244-AE9F-EB4D-4E7E-52E0325A3426}"/>
              </a:ext>
            </a:extLst>
          </p:cNvPr>
          <p:cNvSpPr/>
          <p:nvPr/>
        </p:nvSpPr>
        <p:spPr>
          <a:xfrm>
            <a:off x="11414917" y="292241"/>
            <a:ext cx="2645325" cy="1038290"/>
          </a:xfrm>
          <a:custGeom>
            <a:avLst/>
            <a:gdLst/>
            <a:ahLst/>
            <a:cxnLst/>
            <a:rect l="l" t="t" r="r" b="b"/>
            <a:pathLst>
              <a:path w="2645325" h="1038290">
                <a:moveTo>
                  <a:pt x="0" y="0"/>
                </a:moveTo>
                <a:lnTo>
                  <a:pt x="2645326" y="0"/>
                </a:lnTo>
                <a:lnTo>
                  <a:pt x="2645326" y="1038290"/>
                </a:lnTo>
                <a:lnTo>
                  <a:pt x="0" y="103829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solidFill>
                <a:srgbClr val="083A59"/>
              </a:solidFill>
            </a:endParaRPr>
          </a:p>
        </p:txBody>
      </p:sp>
      <p:sp>
        <p:nvSpPr>
          <p:cNvPr id="15" name="Freeform 15">
            <a:extLst>
              <a:ext uri="{FF2B5EF4-FFF2-40B4-BE49-F238E27FC236}">
                <a16:creationId xmlns:a16="http://schemas.microsoft.com/office/drawing/2014/main" id="{810F1A54-5962-221D-ED67-59E9BA920FC7}"/>
              </a:ext>
            </a:extLst>
          </p:cNvPr>
          <p:cNvSpPr/>
          <p:nvPr/>
        </p:nvSpPr>
        <p:spPr>
          <a:xfrm>
            <a:off x="2178345" y="9475887"/>
            <a:ext cx="1722418" cy="325106"/>
          </a:xfrm>
          <a:custGeom>
            <a:avLst/>
            <a:gdLst/>
            <a:ahLst/>
            <a:cxnLst/>
            <a:rect l="l" t="t" r="r" b="b"/>
            <a:pathLst>
              <a:path w="1722418" h="325106">
                <a:moveTo>
                  <a:pt x="0" y="0"/>
                </a:moveTo>
                <a:lnTo>
                  <a:pt x="1722418" y="0"/>
                </a:lnTo>
                <a:lnTo>
                  <a:pt x="1722418" y="325107"/>
                </a:lnTo>
                <a:lnTo>
                  <a:pt x="0" y="32510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solidFill>
                <a:srgbClr val="083A59"/>
              </a:solidFill>
            </a:endParaRPr>
          </a:p>
        </p:txBody>
      </p:sp>
      <p:sp>
        <p:nvSpPr>
          <p:cNvPr id="16" name="Freeform 16">
            <a:extLst>
              <a:ext uri="{FF2B5EF4-FFF2-40B4-BE49-F238E27FC236}">
                <a16:creationId xmlns:a16="http://schemas.microsoft.com/office/drawing/2014/main" id="{F3CDC3FC-DE2C-E6EE-F4E1-8A3896A958CE}"/>
              </a:ext>
            </a:extLst>
          </p:cNvPr>
          <p:cNvSpPr/>
          <p:nvPr/>
        </p:nvSpPr>
        <p:spPr>
          <a:xfrm>
            <a:off x="17687478" y="-230799"/>
            <a:ext cx="866061" cy="705840"/>
          </a:xfrm>
          <a:custGeom>
            <a:avLst/>
            <a:gdLst/>
            <a:ahLst/>
            <a:cxnLst/>
            <a:rect l="l" t="t" r="r" b="b"/>
            <a:pathLst>
              <a:path w="866061" h="705840">
                <a:moveTo>
                  <a:pt x="0" y="0"/>
                </a:moveTo>
                <a:lnTo>
                  <a:pt x="866062" y="0"/>
                </a:lnTo>
                <a:lnTo>
                  <a:pt x="866062" y="705840"/>
                </a:lnTo>
                <a:lnTo>
                  <a:pt x="0" y="70584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solidFill>
                <a:srgbClr val="083A59"/>
              </a:solidFill>
            </a:endParaRPr>
          </a:p>
        </p:txBody>
      </p:sp>
      <p:grpSp>
        <p:nvGrpSpPr>
          <p:cNvPr id="19" name="Group 19">
            <a:extLst>
              <a:ext uri="{FF2B5EF4-FFF2-40B4-BE49-F238E27FC236}">
                <a16:creationId xmlns:a16="http://schemas.microsoft.com/office/drawing/2014/main" id="{558741FB-7EAD-90F3-D97F-10B8F59F3846}"/>
              </a:ext>
            </a:extLst>
          </p:cNvPr>
          <p:cNvGrpSpPr/>
          <p:nvPr/>
        </p:nvGrpSpPr>
        <p:grpSpPr>
          <a:xfrm rot="-10800000">
            <a:off x="-7706689" y="-1144908"/>
            <a:ext cx="11474102" cy="1599074"/>
            <a:chOff x="0" y="0"/>
            <a:chExt cx="3901314" cy="543702"/>
          </a:xfrm>
        </p:grpSpPr>
        <p:sp>
          <p:nvSpPr>
            <p:cNvPr id="20" name="Freeform 20">
              <a:extLst>
                <a:ext uri="{FF2B5EF4-FFF2-40B4-BE49-F238E27FC236}">
                  <a16:creationId xmlns:a16="http://schemas.microsoft.com/office/drawing/2014/main" id="{B0A81941-3229-7BA0-AEA7-6C7C4BF37396}"/>
                </a:ext>
              </a:extLst>
            </p:cNvPr>
            <p:cNvSpPr/>
            <p:nvPr/>
          </p:nvSpPr>
          <p:spPr>
            <a:xfrm>
              <a:off x="0" y="0"/>
              <a:ext cx="3901314" cy="543702"/>
            </a:xfrm>
            <a:custGeom>
              <a:avLst/>
              <a:gdLst/>
              <a:ahLst/>
              <a:cxnLst/>
              <a:rect l="l" t="t" r="r" b="b"/>
              <a:pathLst>
                <a:path w="3901314" h="543702">
                  <a:moveTo>
                    <a:pt x="203200" y="0"/>
                  </a:moveTo>
                  <a:lnTo>
                    <a:pt x="3901314" y="0"/>
                  </a:lnTo>
                  <a:lnTo>
                    <a:pt x="3698114" y="543702"/>
                  </a:lnTo>
                  <a:lnTo>
                    <a:pt x="0" y="543702"/>
                  </a:lnTo>
                  <a:lnTo>
                    <a:pt x="203200" y="0"/>
                  </a:lnTo>
                  <a:close/>
                </a:path>
              </a:pathLst>
            </a:custGeom>
            <a:solidFill>
              <a:srgbClr val="639CBF"/>
            </a:solidFill>
          </p:spPr>
          <p:txBody>
            <a:bodyPr/>
            <a:lstStyle/>
            <a:p>
              <a:endParaRPr lang="en-US">
                <a:solidFill>
                  <a:srgbClr val="083A59"/>
                </a:solidFill>
              </a:endParaRPr>
            </a:p>
          </p:txBody>
        </p:sp>
        <p:sp>
          <p:nvSpPr>
            <p:cNvPr id="21" name="TextBox 21">
              <a:extLst>
                <a:ext uri="{FF2B5EF4-FFF2-40B4-BE49-F238E27FC236}">
                  <a16:creationId xmlns:a16="http://schemas.microsoft.com/office/drawing/2014/main" id="{9533DC1D-6706-E085-4535-B9C7C0AFEB4F}"/>
                </a:ext>
              </a:extLst>
            </p:cNvPr>
            <p:cNvSpPr txBox="1"/>
            <p:nvPr/>
          </p:nvSpPr>
          <p:spPr>
            <a:xfrm>
              <a:off x="101600" y="-47625"/>
              <a:ext cx="3698114" cy="591327"/>
            </a:xfrm>
            <a:prstGeom prst="rect">
              <a:avLst/>
            </a:prstGeom>
          </p:spPr>
          <p:txBody>
            <a:bodyPr lIns="50800" tIns="50800" rIns="50800" bIns="50800" rtlCol="0" anchor="ctr"/>
            <a:lstStyle/>
            <a:p>
              <a:pPr algn="ctr">
                <a:lnSpc>
                  <a:spcPts val="3500"/>
                </a:lnSpc>
              </a:pPr>
              <a:endParaRPr>
                <a:solidFill>
                  <a:srgbClr val="083A59"/>
                </a:solidFill>
              </a:endParaRPr>
            </a:p>
          </p:txBody>
        </p:sp>
      </p:grpSp>
      <p:pic>
        <p:nvPicPr>
          <p:cNvPr id="36" name="Picture 35">
            <a:extLst>
              <a:ext uri="{FF2B5EF4-FFF2-40B4-BE49-F238E27FC236}">
                <a16:creationId xmlns:a16="http://schemas.microsoft.com/office/drawing/2014/main" id="{F943EF87-C816-A68D-DD6B-BB727863E876}"/>
              </a:ext>
            </a:extLst>
          </p:cNvPr>
          <p:cNvPicPr>
            <a:picLocks noChangeAspect="1"/>
          </p:cNvPicPr>
          <p:nvPr/>
        </p:nvPicPr>
        <p:blipFill>
          <a:blip r:embed="rId8"/>
          <a:stretch>
            <a:fillRect/>
          </a:stretch>
        </p:blipFill>
        <p:spPr>
          <a:xfrm>
            <a:off x="5871534" y="3270776"/>
            <a:ext cx="4448175" cy="1676399"/>
          </a:xfrm>
          <a:prstGeom prst="rect">
            <a:avLst/>
          </a:prstGeom>
          <a:solidFill>
            <a:srgbClr val="002060">
              <a:alpha val="0"/>
            </a:srgbClr>
          </a:solidFill>
        </p:spPr>
      </p:pic>
      <p:pic>
        <p:nvPicPr>
          <p:cNvPr id="37" name="Picture 36">
            <a:extLst>
              <a:ext uri="{FF2B5EF4-FFF2-40B4-BE49-F238E27FC236}">
                <a16:creationId xmlns:a16="http://schemas.microsoft.com/office/drawing/2014/main" id="{B5CCA7FE-4EA0-C870-E7CB-98F20392ABC7}"/>
              </a:ext>
            </a:extLst>
          </p:cNvPr>
          <p:cNvPicPr>
            <a:picLocks noChangeAspect="1"/>
          </p:cNvPicPr>
          <p:nvPr/>
        </p:nvPicPr>
        <p:blipFill>
          <a:blip r:embed="rId9"/>
          <a:stretch>
            <a:fillRect/>
          </a:stretch>
        </p:blipFill>
        <p:spPr>
          <a:xfrm>
            <a:off x="6654965" y="6106712"/>
            <a:ext cx="2881312" cy="1283046"/>
          </a:xfrm>
          <a:prstGeom prst="rect">
            <a:avLst/>
          </a:prstGeom>
        </p:spPr>
      </p:pic>
      <p:pic>
        <p:nvPicPr>
          <p:cNvPr id="38" name="Picture 37">
            <a:extLst>
              <a:ext uri="{FF2B5EF4-FFF2-40B4-BE49-F238E27FC236}">
                <a16:creationId xmlns:a16="http://schemas.microsoft.com/office/drawing/2014/main" id="{863128C0-C736-726A-D67D-F7062762F67E}"/>
              </a:ext>
            </a:extLst>
          </p:cNvPr>
          <p:cNvPicPr>
            <a:picLocks noChangeAspect="1"/>
          </p:cNvPicPr>
          <p:nvPr/>
        </p:nvPicPr>
        <p:blipFill>
          <a:blip r:embed="rId10"/>
          <a:stretch>
            <a:fillRect/>
          </a:stretch>
        </p:blipFill>
        <p:spPr>
          <a:xfrm>
            <a:off x="5871534" y="8677902"/>
            <a:ext cx="4514850" cy="1059995"/>
          </a:xfrm>
          <a:prstGeom prst="rect">
            <a:avLst/>
          </a:prstGeom>
        </p:spPr>
      </p:pic>
      <p:sp>
        <p:nvSpPr>
          <p:cNvPr id="39" name="Rectangle 38">
            <a:extLst>
              <a:ext uri="{FF2B5EF4-FFF2-40B4-BE49-F238E27FC236}">
                <a16:creationId xmlns:a16="http://schemas.microsoft.com/office/drawing/2014/main" id="{47D98410-3163-F20C-F67D-BDFA26625FC9}"/>
              </a:ext>
            </a:extLst>
          </p:cNvPr>
          <p:cNvSpPr/>
          <p:nvPr/>
        </p:nvSpPr>
        <p:spPr>
          <a:xfrm>
            <a:off x="26686" y="2401550"/>
            <a:ext cx="17449800" cy="1446550"/>
          </a:xfrm>
          <a:prstGeom prst="rect">
            <a:avLst/>
          </a:prstGeom>
        </p:spPr>
        <p:txBody>
          <a:bodyPr wrap="square">
            <a:spAutoFit/>
          </a:bodyPr>
          <a:lstStyle/>
          <a:p>
            <a:r>
              <a:rPr lang="en-US" sz="4400" dirty="0">
                <a:solidFill>
                  <a:srgbClr val="083A59"/>
                </a:solidFill>
              </a:rPr>
              <a:t>Precision : Measures how many of the predicted fraud cases were actually fraud.</a:t>
            </a:r>
          </a:p>
        </p:txBody>
      </p:sp>
      <p:sp>
        <p:nvSpPr>
          <p:cNvPr id="40" name="Rectangle 39">
            <a:extLst>
              <a:ext uri="{FF2B5EF4-FFF2-40B4-BE49-F238E27FC236}">
                <a16:creationId xmlns:a16="http://schemas.microsoft.com/office/drawing/2014/main" id="{880BED9D-A930-CFA0-ECC2-31A30B0F23B9}"/>
              </a:ext>
            </a:extLst>
          </p:cNvPr>
          <p:cNvSpPr/>
          <p:nvPr/>
        </p:nvSpPr>
        <p:spPr>
          <a:xfrm>
            <a:off x="-6400" y="5140786"/>
            <a:ext cx="13475677" cy="707886"/>
          </a:xfrm>
          <a:prstGeom prst="rect">
            <a:avLst/>
          </a:prstGeom>
        </p:spPr>
        <p:txBody>
          <a:bodyPr wrap="none">
            <a:spAutoFit/>
          </a:bodyPr>
          <a:lstStyle/>
          <a:p>
            <a:r>
              <a:rPr lang="en-US" sz="4000" dirty="0">
                <a:solidFill>
                  <a:srgbClr val="083A59"/>
                </a:solidFill>
              </a:rPr>
              <a:t>Recall : Measures how many actual fraud cases were detected.</a:t>
            </a:r>
          </a:p>
        </p:txBody>
      </p:sp>
      <p:sp>
        <p:nvSpPr>
          <p:cNvPr id="41" name="Rectangle 40">
            <a:extLst>
              <a:ext uri="{FF2B5EF4-FFF2-40B4-BE49-F238E27FC236}">
                <a16:creationId xmlns:a16="http://schemas.microsoft.com/office/drawing/2014/main" id="{C6B9D7D0-DDF5-2AE5-0270-6D4572D59A74}"/>
              </a:ext>
            </a:extLst>
          </p:cNvPr>
          <p:cNvSpPr/>
          <p:nvPr/>
        </p:nvSpPr>
        <p:spPr>
          <a:xfrm>
            <a:off x="0" y="7736191"/>
            <a:ext cx="8604728" cy="707886"/>
          </a:xfrm>
          <a:prstGeom prst="rect">
            <a:avLst/>
          </a:prstGeom>
        </p:spPr>
        <p:txBody>
          <a:bodyPr wrap="none">
            <a:spAutoFit/>
          </a:bodyPr>
          <a:lstStyle/>
          <a:p>
            <a:r>
              <a:rPr lang="en-US" sz="4000" dirty="0">
                <a:solidFill>
                  <a:srgbClr val="083A59"/>
                </a:solidFill>
              </a:rPr>
              <a:t>F1 Score: Balances Precision and Recall</a:t>
            </a:r>
            <a:r>
              <a:rPr lang="en-US" dirty="0">
                <a:solidFill>
                  <a:srgbClr val="083A59"/>
                </a:solidFill>
              </a:rPr>
              <a:t>.</a:t>
            </a:r>
          </a:p>
        </p:txBody>
      </p:sp>
      <p:sp>
        <p:nvSpPr>
          <p:cNvPr id="42" name="Rectangle 41">
            <a:extLst>
              <a:ext uri="{FF2B5EF4-FFF2-40B4-BE49-F238E27FC236}">
                <a16:creationId xmlns:a16="http://schemas.microsoft.com/office/drawing/2014/main" id="{DDC4495F-A104-1591-17F8-5828232CB4CE}"/>
              </a:ext>
            </a:extLst>
          </p:cNvPr>
          <p:cNvSpPr/>
          <p:nvPr/>
        </p:nvSpPr>
        <p:spPr>
          <a:xfrm>
            <a:off x="3039554" y="744614"/>
            <a:ext cx="7300973" cy="1200329"/>
          </a:xfrm>
          <a:prstGeom prst="rect">
            <a:avLst/>
          </a:prstGeom>
        </p:spPr>
        <p:txBody>
          <a:bodyPr wrap="none">
            <a:spAutoFit/>
          </a:bodyPr>
          <a:lstStyle/>
          <a:p>
            <a:r>
              <a:rPr lang="en-US" sz="7200" b="1" u="sng" dirty="0">
                <a:solidFill>
                  <a:srgbClr val="083A59"/>
                </a:solidFill>
              </a:rPr>
              <a:t>Evaluation Metrics</a:t>
            </a:r>
          </a:p>
        </p:txBody>
      </p:sp>
    </p:spTree>
    <p:extLst>
      <p:ext uri="{BB962C8B-B14F-4D97-AF65-F5344CB8AC3E}">
        <p14:creationId xmlns:p14="http://schemas.microsoft.com/office/powerpoint/2010/main" val="33061827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AFEFF"/>
        </a:solidFill>
        <a:effectLst/>
      </p:bgPr>
    </p:bg>
    <p:spTree>
      <p:nvGrpSpPr>
        <p:cNvPr id="1" name=""/>
        <p:cNvGrpSpPr/>
        <p:nvPr/>
      </p:nvGrpSpPr>
      <p:grpSpPr>
        <a:xfrm>
          <a:off x="0" y="0"/>
          <a:ext cx="0" cy="0"/>
          <a:chOff x="0" y="0"/>
          <a:chExt cx="0" cy="0"/>
        </a:xfrm>
      </p:grpSpPr>
      <p:grpSp>
        <p:nvGrpSpPr>
          <p:cNvPr id="2" name="Group 2"/>
          <p:cNvGrpSpPr/>
          <p:nvPr/>
        </p:nvGrpSpPr>
        <p:grpSpPr>
          <a:xfrm rot="8408133">
            <a:off x="-4425842" y="197174"/>
            <a:ext cx="15566164" cy="1734207"/>
            <a:chOff x="0" y="0"/>
            <a:chExt cx="3536751" cy="394025"/>
          </a:xfrm>
        </p:grpSpPr>
        <p:sp>
          <p:nvSpPr>
            <p:cNvPr id="3" name="Freeform 3"/>
            <p:cNvSpPr/>
            <p:nvPr/>
          </p:nvSpPr>
          <p:spPr>
            <a:xfrm>
              <a:off x="0" y="0"/>
              <a:ext cx="3536752" cy="394025"/>
            </a:xfrm>
            <a:custGeom>
              <a:avLst/>
              <a:gdLst/>
              <a:ahLst/>
              <a:cxnLst/>
              <a:rect l="l" t="t" r="r" b="b"/>
              <a:pathLst>
                <a:path w="3536752" h="394025">
                  <a:moveTo>
                    <a:pt x="203200" y="0"/>
                  </a:moveTo>
                  <a:lnTo>
                    <a:pt x="3536752" y="0"/>
                  </a:lnTo>
                  <a:lnTo>
                    <a:pt x="3333552" y="394025"/>
                  </a:lnTo>
                  <a:lnTo>
                    <a:pt x="0" y="394025"/>
                  </a:lnTo>
                  <a:lnTo>
                    <a:pt x="203200" y="0"/>
                  </a:lnTo>
                  <a:close/>
                </a:path>
              </a:pathLst>
            </a:custGeom>
            <a:solidFill>
              <a:srgbClr val="639CBF"/>
            </a:solidFill>
          </p:spPr>
          <p:txBody>
            <a:bodyPr/>
            <a:lstStyle/>
            <a:p>
              <a:endParaRPr lang="en-US"/>
            </a:p>
          </p:txBody>
        </p:sp>
        <p:sp>
          <p:nvSpPr>
            <p:cNvPr id="4" name="TextBox 4"/>
            <p:cNvSpPr txBox="1"/>
            <p:nvPr/>
          </p:nvSpPr>
          <p:spPr>
            <a:xfrm>
              <a:off x="101600" y="-47625"/>
              <a:ext cx="3333551" cy="441650"/>
            </a:xfrm>
            <a:prstGeom prst="rect">
              <a:avLst/>
            </a:prstGeom>
          </p:spPr>
          <p:txBody>
            <a:bodyPr lIns="50800" tIns="50800" rIns="50800" bIns="50800" rtlCol="0" anchor="ctr"/>
            <a:lstStyle/>
            <a:p>
              <a:pPr algn="ctr">
                <a:lnSpc>
                  <a:spcPts val="3500"/>
                </a:lnSpc>
              </a:pPr>
              <a:endParaRPr/>
            </a:p>
          </p:txBody>
        </p:sp>
      </p:grpSp>
      <p:grpSp>
        <p:nvGrpSpPr>
          <p:cNvPr id="5" name="Group 5"/>
          <p:cNvGrpSpPr/>
          <p:nvPr/>
        </p:nvGrpSpPr>
        <p:grpSpPr>
          <a:xfrm rot="8374949">
            <a:off x="-6617901" y="-915580"/>
            <a:ext cx="15928070" cy="2448609"/>
            <a:chOff x="0" y="0"/>
            <a:chExt cx="2864744" cy="440395"/>
          </a:xfrm>
        </p:grpSpPr>
        <p:sp>
          <p:nvSpPr>
            <p:cNvPr id="6" name="Freeform 6"/>
            <p:cNvSpPr/>
            <p:nvPr/>
          </p:nvSpPr>
          <p:spPr>
            <a:xfrm>
              <a:off x="0" y="0"/>
              <a:ext cx="2864744" cy="440395"/>
            </a:xfrm>
            <a:custGeom>
              <a:avLst/>
              <a:gdLst/>
              <a:ahLst/>
              <a:cxnLst/>
              <a:rect l="l" t="t" r="r" b="b"/>
              <a:pathLst>
                <a:path w="2864744" h="440395">
                  <a:moveTo>
                    <a:pt x="203200" y="0"/>
                  </a:moveTo>
                  <a:lnTo>
                    <a:pt x="2864744" y="0"/>
                  </a:lnTo>
                  <a:lnTo>
                    <a:pt x="2661544" y="440395"/>
                  </a:lnTo>
                  <a:lnTo>
                    <a:pt x="0" y="440395"/>
                  </a:lnTo>
                  <a:lnTo>
                    <a:pt x="203200" y="0"/>
                  </a:lnTo>
                  <a:close/>
                </a:path>
              </a:pathLst>
            </a:custGeom>
            <a:solidFill>
              <a:srgbClr val="083A59"/>
            </a:solidFill>
          </p:spPr>
          <p:txBody>
            <a:bodyPr/>
            <a:lstStyle/>
            <a:p>
              <a:endParaRPr lang="en-US"/>
            </a:p>
          </p:txBody>
        </p:sp>
        <p:sp>
          <p:nvSpPr>
            <p:cNvPr id="7" name="TextBox 7"/>
            <p:cNvSpPr txBox="1"/>
            <p:nvPr/>
          </p:nvSpPr>
          <p:spPr>
            <a:xfrm>
              <a:off x="101600" y="-47625"/>
              <a:ext cx="2661544" cy="488020"/>
            </a:xfrm>
            <a:prstGeom prst="rect">
              <a:avLst/>
            </a:prstGeom>
          </p:spPr>
          <p:txBody>
            <a:bodyPr lIns="50800" tIns="50800" rIns="50800" bIns="50800" rtlCol="0" anchor="ctr"/>
            <a:lstStyle/>
            <a:p>
              <a:pPr algn="ctr">
                <a:lnSpc>
                  <a:spcPts val="3500"/>
                </a:lnSpc>
              </a:pPr>
              <a:endParaRPr/>
            </a:p>
          </p:txBody>
        </p:sp>
      </p:grpSp>
      <p:sp>
        <p:nvSpPr>
          <p:cNvPr id="8" name="Freeform 8"/>
          <p:cNvSpPr/>
          <p:nvPr/>
        </p:nvSpPr>
        <p:spPr>
          <a:xfrm rot="-10800000">
            <a:off x="407742" y="855852"/>
            <a:ext cx="5378746" cy="2111158"/>
          </a:xfrm>
          <a:custGeom>
            <a:avLst/>
            <a:gdLst/>
            <a:ahLst/>
            <a:cxnLst/>
            <a:rect l="l" t="t" r="r" b="b"/>
            <a:pathLst>
              <a:path w="5378746" h="2111158">
                <a:moveTo>
                  <a:pt x="0" y="0"/>
                </a:moveTo>
                <a:lnTo>
                  <a:pt x="5378746" y="0"/>
                </a:lnTo>
                <a:lnTo>
                  <a:pt x="5378746" y="2111158"/>
                </a:lnTo>
                <a:lnTo>
                  <a:pt x="0" y="211115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9" name="Group 9"/>
          <p:cNvGrpSpPr/>
          <p:nvPr/>
        </p:nvGrpSpPr>
        <p:grpSpPr>
          <a:xfrm rot="-5400000">
            <a:off x="14592305" y="5848836"/>
            <a:ext cx="742469" cy="6648921"/>
            <a:chOff x="0" y="0"/>
            <a:chExt cx="195547" cy="1751156"/>
          </a:xfrm>
        </p:grpSpPr>
        <p:sp>
          <p:nvSpPr>
            <p:cNvPr id="10" name="Freeform 10"/>
            <p:cNvSpPr/>
            <p:nvPr/>
          </p:nvSpPr>
          <p:spPr>
            <a:xfrm>
              <a:off x="0" y="0"/>
              <a:ext cx="195547" cy="1751156"/>
            </a:xfrm>
            <a:custGeom>
              <a:avLst/>
              <a:gdLst/>
              <a:ahLst/>
              <a:cxnLst/>
              <a:rect l="l" t="t" r="r" b="b"/>
              <a:pathLst>
                <a:path w="195547" h="1751156">
                  <a:moveTo>
                    <a:pt x="0" y="0"/>
                  </a:moveTo>
                  <a:lnTo>
                    <a:pt x="195547" y="0"/>
                  </a:lnTo>
                  <a:lnTo>
                    <a:pt x="195547" y="1751156"/>
                  </a:lnTo>
                  <a:lnTo>
                    <a:pt x="0" y="1751156"/>
                  </a:lnTo>
                  <a:close/>
                </a:path>
              </a:pathLst>
            </a:custGeom>
            <a:solidFill>
              <a:srgbClr val="639CBF"/>
            </a:solidFill>
          </p:spPr>
          <p:txBody>
            <a:bodyPr/>
            <a:lstStyle/>
            <a:p>
              <a:endParaRPr lang="en-US"/>
            </a:p>
          </p:txBody>
        </p:sp>
        <p:sp>
          <p:nvSpPr>
            <p:cNvPr id="11" name="TextBox 11"/>
            <p:cNvSpPr txBox="1"/>
            <p:nvPr/>
          </p:nvSpPr>
          <p:spPr>
            <a:xfrm>
              <a:off x="0" y="-47625"/>
              <a:ext cx="195547" cy="1798781"/>
            </a:xfrm>
            <a:prstGeom prst="rect">
              <a:avLst/>
            </a:prstGeom>
          </p:spPr>
          <p:txBody>
            <a:bodyPr lIns="50800" tIns="50800" rIns="50800" bIns="50800" rtlCol="0" anchor="ctr"/>
            <a:lstStyle/>
            <a:p>
              <a:pPr algn="ctr">
                <a:lnSpc>
                  <a:spcPts val="3500"/>
                </a:lnSpc>
              </a:pPr>
              <a:endParaRPr/>
            </a:p>
          </p:txBody>
        </p:sp>
      </p:grpSp>
      <p:grpSp>
        <p:nvGrpSpPr>
          <p:cNvPr id="12" name="Group 12"/>
          <p:cNvGrpSpPr/>
          <p:nvPr/>
        </p:nvGrpSpPr>
        <p:grpSpPr>
          <a:xfrm rot="-5400000">
            <a:off x="13201202" y="5200202"/>
            <a:ext cx="742469" cy="9431127"/>
            <a:chOff x="0" y="0"/>
            <a:chExt cx="195547" cy="2483918"/>
          </a:xfrm>
        </p:grpSpPr>
        <p:sp>
          <p:nvSpPr>
            <p:cNvPr id="13" name="Freeform 13"/>
            <p:cNvSpPr/>
            <p:nvPr/>
          </p:nvSpPr>
          <p:spPr>
            <a:xfrm>
              <a:off x="0" y="0"/>
              <a:ext cx="195547" cy="2483918"/>
            </a:xfrm>
            <a:custGeom>
              <a:avLst/>
              <a:gdLst/>
              <a:ahLst/>
              <a:cxnLst/>
              <a:rect l="l" t="t" r="r" b="b"/>
              <a:pathLst>
                <a:path w="195547" h="2483918">
                  <a:moveTo>
                    <a:pt x="0" y="0"/>
                  </a:moveTo>
                  <a:lnTo>
                    <a:pt x="195547" y="0"/>
                  </a:lnTo>
                  <a:lnTo>
                    <a:pt x="195547" y="2483918"/>
                  </a:lnTo>
                  <a:lnTo>
                    <a:pt x="0" y="2483918"/>
                  </a:lnTo>
                  <a:close/>
                </a:path>
              </a:pathLst>
            </a:custGeom>
            <a:solidFill>
              <a:srgbClr val="083A59"/>
            </a:solidFill>
          </p:spPr>
          <p:txBody>
            <a:bodyPr/>
            <a:lstStyle/>
            <a:p>
              <a:endParaRPr lang="en-US"/>
            </a:p>
          </p:txBody>
        </p:sp>
        <p:sp>
          <p:nvSpPr>
            <p:cNvPr id="14" name="TextBox 14"/>
            <p:cNvSpPr txBox="1"/>
            <p:nvPr/>
          </p:nvSpPr>
          <p:spPr>
            <a:xfrm>
              <a:off x="0" y="-47625"/>
              <a:ext cx="195547" cy="2531543"/>
            </a:xfrm>
            <a:prstGeom prst="rect">
              <a:avLst/>
            </a:prstGeom>
          </p:spPr>
          <p:txBody>
            <a:bodyPr lIns="50800" tIns="50800" rIns="50800" bIns="50800" rtlCol="0" anchor="ctr"/>
            <a:lstStyle/>
            <a:p>
              <a:pPr algn="ctr">
                <a:lnSpc>
                  <a:spcPts val="3500"/>
                </a:lnSpc>
              </a:pPr>
              <a:endParaRPr/>
            </a:p>
          </p:txBody>
        </p:sp>
      </p:grpSp>
      <p:sp>
        <p:nvSpPr>
          <p:cNvPr id="15" name="Freeform 15"/>
          <p:cNvSpPr/>
          <p:nvPr/>
        </p:nvSpPr>
        <p:spPr>
          <a:xfrm rot="-2700000">
            <a:off x="16228677" y="8418343"/>
            <a:ext cx="2061245" cy="1679915"/>
          </a:xfrm>
          <a:custGeom>
            <a:avLst/>
            <a:gdLst/>
            <a:ahLst/>
            <a:cxnLst/>
            <a:rect l="l" t="t" r="r" b="b"/>
            <a:pathLst>
              <a:path w="2061245" h="1679915">
                <a:moveTo>
                  <a:pt x="0" y="0"/>
                </a:moveTo>
                <a:lnTo>
                  <a:pt x="2061246" y="0"/>
                </a:lnTo>
                <a:lnTo>
                  <a:pt x="2061246" y="1679914"/>
                </a:lnTo>
                <a:lnTo>
                  <a:pt x="0" y="167991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6" name="TextBox 16"/>
          <p:cNvSpPr txBox="1"/>
          <p:nvPr/>
        </p:nvSpPr>
        <p:spPr>
          <a:xfrm>
            <a:off x="1411440" y="3767464"/>
            <a:ext cx="15465121" cy="2933046"/>
          </a:xfrm>
          <a:prstGeom prst="rect">
            <a:avLst/>
          </a:prstGeom>
        </p:spPr>
        <p:txBody>
          <a:bodyPr lIns="0" tIns="0" rIns="0" bIns="0" rtlCol="0" anchor="t">
            <a:spAutoFit/>
          </a:bodyPr>
          <a:lstStyle/>
          <a:p>
            <a:pPr algn="ctr">
              <a:lnSpc>
                <a:spcPts val="11329"/>
              </a:lnSpc>
            </a:pPr>
            <a:r>
              <a:rPr lang="en-US" sz="10999" b="1" i="1">
                <a:solidFill>
                  <a:srgbClr val="083A59"/>
                </a:solidFill>
                <a:latin typeface="TT Norms Bold Italics"/>
                <a:ea typeface="TT Norms Bold Italics"/>
                <a:cs typeface="TT Norms Bold Italics"/>
                <a:sym typeface="TT Norms Bold Italics"/>
              </a:rPr>
              <a:t>Machine Learning Models</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AFEFF"/>
        </a:solidFill>
        <a:effectLst/>
      </p:bgPr>
    </p:bg>
    <p:spTree>
      <p:nvGrpSpPr>
        <p:cNvPr id="1" name=""/>
        <p:cNvGrpSpPr/>
        <p:nvPr/>
      </p:nvGrpSpPr>
      <p:grpSpPr>
        <a:xfrm>
          <a:off x="0" y="0"/>
          <a:ext cx="0" cy="0"/>
          <a:chOff x="0" y="0"/>
          <a:chExt cx="0" cy="0"/>
        </a:xfrm>
      </p:grpSpPr>
      <p:grpSp>
        <p:nvGrpSpPr>
          <p:cNvPr id="2" name="Group 2"/>
          <p:cNvGrpSpPr/>
          <p:nvPr/>
        </p:nvGrpSpPr>
        <p:grpSpPr>
          <a:xfrm rot="-10800000">
            <a:off x="-1033729" y="9560699"/>
            <a:ext cx="6089136" cy="726301"/>
            <a:chOff x="0" y="0"/>
            <a:chExt cx="4558265" cy="543702"/>
          </a:xfrm>
        </p:grpSpPr>
        <p:sp>
          <p:nvSpPr>
            <p:cNvPr id="3" name="Freeform 3"/>
            <p:cNvSpPr/>
            <p:nvPr/>
          </p:nvSpPr>
          <p:spPr>
            <a:xfrm>
              <a:off x="0" y="0"/>
              <a:ext cx="4558265" cy="543702"/>
            </a:xfrm>
            <a:custGeom>
              <a:avLst/>
              <a:gdLst/>
              <a:ahLst/>
              <a:cxnLst/>
              <a:rect l="l" t="t" r="r" b="b"/>
              <a:pathLst>
                <a:path w="4558265" h="543702">
                  <a:moveTo>
                    <a:pt x="203200" y="0"/>
                  </a:moveTo>
                  <a:lnTo>
                    <a:pt x="4558265" y="0"/>
                  </a:lnTo>
                  <a:lnTo>
                    <a:pt x="4355065" y="543702"/>
                  </a:lnTo>
                  <a:lnTo>
                    <a:pt x="0" y="543702"/>
                  </a:lnTo>
                  <a:lnTo>
                    <a:pt x="203200" y="0"/>
                  </a:lnTo>
                  <a:close/>
                </a:path>
              </a:pathLst>
            </a:custGeom>
            <a:solidFill>
              <a:srgbClr val="083A59"/>
            </a:solidFill>
          </p:spPr>
          <p:txBody>
            <a:bodyPr/>
            <a:lstStyle/>
            <a:p>
              <a:endParaRPr lang="en-US"/>
            </a:p>
          </p:txBody>
        </p:sp>
        <p:sp>
          <p:nvSpPr>
            <p:cNvPr id="4" name="TextBox 4"/>
            <p:cNvSpPr txBox="1"/>
            <p:nvPr/>
          </p:nvSpPr>
          <p:spPr>
            <a:xfrm>
              <a:off x="101600" y="-47625"/>
              <a:ext cx="4355065" cy="591327"/>
            </a:xfrm>
            <a:prstGeom prst="rect">
              <a:avLst/>
            </a:prstGeom>
          </p:spPr>
          <p:txBody>
            <a:bodyPr lIns="50800" tIns="50800" rIns="50800" bIns="50800" rtlCol="0" anchor="ctr"/>
            <a:lstStyle/>
            <a:p>
              <a:pPr algn="ctr">
                <a:lnSpc>
                  <a:spcPts val="3500"/>
                </a:lnSpc>
              </a:pPr>
              <a:endParaRPr/>
            </a:p>
          </p:txBody>
        </p:sp>
      </p:grpSp>
      <p:grpSp>
        <p:nvGrpSpPr>
          <p:cNvPr id="5" name="Group 5"/>
          <p:cNvGrpSpPr/>
          <p:nvPr/>
        </p:nvGrpSpPr>
        <p:grpSpPr>
          <a:xfrm rot="-10800000">
            <a:off x="-377101" y="9541649"/>
            <a:ext cx="6600101" cy="348109"/>
            <a:chOff x="0" y="0"/>
            <a:chExt cx="10308517" cy="543702"/>
          </a:xfrm>
        </p:grpSpPr>
        <p:sp>
          <p:nvSpPr>
            <p:cNvPr id="6" name="Freeform 6"/>
            <p:cNvSpPr/>
            <p:nvPr/>
          </p:nvSpPr>
          <p:spPr>
            <a:xfrm>
              <a:off x="0" y="0"/>
              <a:ext cx="10308517" cy="543702"/>
            </a:xfrm>
            <a:custGeom>
              <a:avLst/>
              <a:gdLst/>
              <a:ahLst/>
              <a:cxnLst/>
              <a:rect l="l" t="t" r="r" b="b"/>
              <a:pathLst>
                <a:path w="10308517" h="543702">
                  <a:moveTo>
                    <a:pt x="203200" y="0"/>
                  </a:moveTo>
                  <a:lnTo>
                    <a:pt x="10308517" y="0"/>
                  </a:lnTo>
                  <a:lnTo>
                    <a:pt x="10105317" y="543702"/>
                  </a:lnTo>
                  <a:lnTo>
                    <a:pt x="0" y="543702"/>
                  </a:lnTo>
                  <a:lnTo>
                    <a:pt x="203200" y="0"/>
                  </a:lnTo>
                  <a:close/>
                </a:path>
              </a:pathLst>
            </a:custGeom>
            <a:solidFill>
              <a:srgbClr val="639CBF"/>
            </a:solidFill>
          </p:spPr>
          <p:txBody>
            <a:bodyPr/>
            <a:lstStyle/>
            <a:p>
              <a:endParaRPr lang="en-US"/>
            </a:p>
          </p:txBody>
        </p:sp>
        <p:sp>
          <p:nvSpPr>
            <p:cNvPr id="7" name="TextBox 7"/>
            <p:cNvSpPr txBox="1"/>
            <p:nvPr/>
          </p:nvSpPr>
          <p:spPr>
            <a:xfrm>
              <a:off x="101600" y="-47625"/>
              <a:ext cx="10105317" cy="591327"/>
            </a:xfrm>
            <a:prstGeom prst="rect">
              <a:avLst/>
            </a:prstGeom>
          </p:spPr>
          <p:txBody>
            <a:bodyPr lIns="50800" tIns="50800" rIns="50800" bIns="50800" rtlCol="0" anchor="ctr"/>
            <a:lstStyle/>
            <a:p>
              <a:pPr algn="ctr">
                <a:lnSpc>
                  <a:spcPts val="3500"/>
                </a:lnSpc>
              </a:pPr>
              <a:endParaRPr/>
            </a:p>
          </p:txBody>
        </p:sp>
      </p:grpSp>
      <p:sp>
        <p:nvSpPr>
          <p:cNvPr id="8" name="Freeform 8"/>
          <p:cNvSpPr/>
          <p:nvPr/>
        </p:nvSpPr>
        <p:spPr>
          <a:xfrm>
            <a:off x="-803440" y="-2604027"/>
            <a:ext cx="20275879" cy="5509152"/>
          </a:xfrm>
          <a:custGeom>
            <a:avLst/>
            <a:gdLst/>
            <a:ahLst/>
            <a:cxnLst/>
            <a:rect l="l" t="t" r="r" b="b"/>
            <a:pathLst>
              <a:path w="20275879" h="5509152">
                <a:moveTo>
                  <a:pt x="0" y="0"/>
                </a:moveTo>
                <a:lnTo>
                  <a:pt x="20275880" y="0"/>
                </a:lnTo>
                <a:lnTo>
                  <a:pt x="20275880" y="5509152"/>
                </a:lnTo>
                <a:lnTo>
                  <a:pt x="0" y="5509152"/>
                </a:lnTo>
                <a:lnTo>
                  <a:pt x="0" y="0"/>
                </a:lnTo>
                <a:close/>
              </a:path>
            </a:pathLst>
          </a:custGeom>
          <a:blipFill>
            <a:blip r:embed="rId2">
              <a:extLst>
                <a:ext uri="{96DAC541-7B7A-43D3-8B79-37D633B846F1}">
                  <asvg:svgBlip xmlns:asvg="http://schemas.microsoft.com/office/drawing/2016/SVG/main" r:embed="rId3"/>
                </a:ext>
              </a:extLst>
            </a:blip>
            <a:stretch>
              <a:fillRect t="-142906"/>
            </a:stretch>
          </a:blipFill>
        </p:spPr>
        <p:txBody>
          <a:bodyPr/>
          <a:lstStyle/>
          <a:p>
            <a:endParaRPr lang="en-US"/>
          </a:p>
        </p:txBody>
      </p:sp>
      <p:grpSp>
        <p:nvGrpSpPr>
          <p:cNvPr id="9" name="Group 9"/>
          <p:cNvGrpSpPr/>
          <p:nvPr/>
        </p:nvGrpSpPr>
        <p:grpSpPr>
          <a:xfrm rot="-10800000">
            <a:off x="15693602" y="273428"/>
            <a:ext cx="4295940" cy="2932554"/>
            <a:chOff x="0" y="0"/>
            <a:chExt cx="796476" cy="543702"/>
          </a:xfrm>
        </p:grpSpPr>
        <p:sp>
          <p:nvSpPr>
            <p:cNvPr id="10" name="Freeform 10"/>
            <p:cNvSpPr/>
            <p:nvPr/>
          </p:nvSpPr>
          <p:spPr>
            <a:xfrm>
              <a:off x="0" y="0"/>
              <a:ext cx="796476" cy="543702"/>
            </a:xfrm>
            <a:custGeom>
              <a:avLst/>
              <a:gdLst/>
              <a:ahLst/>
              <a:cxnLst/>
              <a:rect l="l" t="t" r="r" b="b"/>
              <a:pathLst>
                <a:path w="796476" h="543702">
                  <a:moveTo>
                    <a:pt x="203200" y="0"/>
                  </a:moveTo>
                  <a:lnTo>
                    <a:pt x="796476" y="0"/>
                  </a:lnTo>
                  <a:lnTo>
                    <a:pt x="593276" y="543702"/>
                  </a:lnTo>
                  <a:lnTo>
                    <a:pt x="0" y="543702"/>
                  </a:lnTo>
                  <a:lnTo>
                    <a:pt x="203200" y="0"/>
                  </a:lnTo>
                  <a:close/>
                </a:path>
              </a:pathLst>
            </a:custGeom>
            <a:solidFill>
              <a:srgbClr val="639CBF"/>
            </a:solidFill>
          </p:spPr>
          <p:txBody>
            <a:bodyPr/>
            <a:lstStyle/>
            <a:p>
              <a:endParaRPr lang="en-US"/>
            </a:p>
          </p:txBody>
        </p:sp>
        <p:sp>
          <p:nvSpPr>
            <p:cNvPr id="11" name="TextBox 11"/>
            <p:cNvSpPr txBox="1"/>
            <p:nvPr/>
          </p:nvSpPr>
          <p:spPr>
            <a:xfrm>
              <a:off x="101600" y="-47625"/>
              <a:ext cx="593276" cy="591327"/>
            </a:xfrm>
            <a:prstGeom prst="rect">
              <a:avLst/>
            </a:prstGeom>
          </p:spPr>
          <p:txBody>
            <a:bodyPr lIns="50800" tIns="50800" rIns="50800" bIns="50800" rtlCol="0" anchor="ctr"/>
            <a:lstStyle/>
            <a:p>
              <a:pPr algn="ctr">
                <a:lnSpc>
                  <a:spcPts val="3500"/>
                </a:lnSpc>
              </a:pPr>
              <a:endParaRPr/>
            </a:p>
          </p:txBody>
        </p:sp>
      </p:grpSp>
      <p:sp>
        <p:nvSpPr>
          <p:cNvPr id="12" name="Freeform 12"/>
          <p:cNvSpPr/>
          <p:nvPr/>
        </p:nvSpPr>
        <p:spPr>
          <a:xfrm>
            <a:off x="-164841" y="-1020092"/>
            <a:ext cx="16159575" cy="4060093"/>
          </a:xfrm>
          <a:custGeom>
            <a:avLst/>
            <a:gdLst/>
            <a:ahLst/>
            <a:cxnLst/>
            <a:rect l="l" t="t" r="r" b="b"/>
            <a:pathLst>
              <a:path w="16159575" h="4060093">
                <a:moveTo>
                  <a:pt x="0" y="0"/>
                </a:moveTo>
                <a:lnTo>
                  <a:pt x="16159575" y="0"/>
                </a:lnTo>
                <a:lnTo>
                  <a:pt x="16159575" y="4060093"/>
                </a:lnTo>
                <a:lnTo>
                  <a:pt x="0" y="4060093"/>
                </a:lnTo>
                <a:lnTo>
                  <a:pt x="0" y="0"/>
                </a:lnTo>
                <a:close/>
              </a:path>
            </a:pathLst>
          </a:custGeom>
          <a:blipFill>
            <a:blip r:embed="rId4">
              <a:alphaModFix amt="19999"/>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3" name="Freeform 13"/>
          <p:cNvSpPr/>
          <p:nvPr/>
        </p:nvSpPr>
        <p:spPr>
          <a:xfrm rot="-4163620">
            <a:off x="-1991248" y="-705836"/>
            <a:ext cx="3325094" cy="1683115"/>
          </a:xfrm>
          <a:custGeom>
            <a:avLst/>
            <a:gdLst/>
            <a:ahLst/>
            <a:cxnLst/>
            <a:rect l="l" t="t" r="r" b="b"/>
            <a:pathLst>
              <a:path w="3325094" h="1683115">
                <a:moveTo>
                  <a:pt x="0" y="0"/>
                </a:moveTo>
                <a:lnTo>
                  <a:pt x="3325094" y="0"/>
                </a:lnTo>
                <a:lnTo>
                  <a:pt x="3325094" y="1683115"/>
                </a:lnTo>
                <a:lnTo>
                  <a:pt x="0" y="1683115"/>
                </a:lnTo>
                <a:lnTo>
                  <a:pt x="0" y="0"/>
                </a:lnTo>
                <a:close/>
              </a:path>
            </a:pathLst>
          </a:custGeom>
          <a:blipFill>
            <a:blip r:embed="rId6">
              <a:extLst>
                <a:ext uri="{96DAC541-7B7A-43D3-8B79-37D633B846F1}">
                  <asvg:svgBlip xmlns:asvg="http://schemas.microsoft.com/office/drawing/2016/SVG/main" r:embed="rId7"/>
                </a:ext>
              </a:extLst>
            </a:blip>
            <a:stretch>
              <a:fillRect b="-3963"/>
            </a:stretch>
          </a:blipFill>
        </p:spPr>
        <p:txBody>
          <a:bodyPr/>
          <a:lstStyle/>
          <a:p>
            <a:endParaRPr lang="en-US"/>
          </a:p>
        </p:txBody>
      </p:sp>
      <p:sp>
        <p:nvSpPr>
          <p:cNvPr id="14" name="Freeform 14"/>
          <p:cNvSpPr/>
          <p:nvPr/>
        </p:nvSpPr>
        <p:spPr>
          <a:xfrm>
            <a:off x="15790587" y="9923849"/>
            <a:ext cx="2645325" cy="1038290"/>
          </a:xfrm>
          <a:custGeom>
            <a:avLst/>
            <a:gdLst/>
            <a:ahLst/>
            <a:cxnLst/>
            <a:rect l="l" t="t" r="r" b="b"/>
            <a:pathLst>
              <a:path w="2645325" h="1038290">
                <a:moveTo>
                  <a:pt x="0" y="0"/>
                </a:moveTo>
                <a:lnTo>
                  <a:pt x="2645326" y="0"/>
                </a:lnTo>
                <a:lnTo>
                  <a:pt x="2645326" y="1038290"/>
                </a:lnTo>
                <a:lnTo>
                  <a:pt x="0" y="103829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5" name="Freeform 15"/>
          <p:cNvSpPr/>
          <p:nvPr/>
        </p:nvSpPr>
        <p:spPr>
          <a:xfrm>
            <a:off x="17259300" y="-745419"/>
            <a:ext cx="1568399" cy="919474"/>
          </a:xfrm>
          <a:custGeom>
            <a:avLst/>
            <a:gdLst/>
            <a:ahLst/>
            <a:cxnLst/>
            <a:rect l="l" t="t" r="r" b="b"/>
            <a:pathLst>
              <a:path w="1568399" h="919474">
                <a:moveTo>
                  <a:pt x="0" y="0"/>
                </a:moveTo>
                <a:lnTo>
                  <a:pt x="1568399" y="0"/>
                </a:lnTo>
                <a:lnTo>
                  <a:pt x="1568399" y="919473"/>
                </a:lnTo>
                <a:lnTo>
                  <a:pt x="0" y="919473"/>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6" name="Freeform 16"/>
          <p:cNvSpPr/>
          <p:nvPr/>
        </p:nvSpPr>
        <p:spPr>
          <a:xfrm>
            <a:off x="41336" y="10075862"/>
            <a:ext cx="1344752" cy="1095973"/>
          </a:xfrm>
          <a:custGeom>
            <a:avLst/>
            <a:gdLst/>
            <a:ahLst/>
            <a:cxnLst/>
            <a:rect l="l" t="t" r="r" b="b"/>
            <a:pathLst>
              <a:path w="1344752" h="1095973">
                <a:moveTo>
                  <a:pt x="0" y="0"/>
                </a:moveTo>
                <a:lnTo>
                  <a:pt x="1344752" y="0"/>
                </a:lnTo>
                <a:lnTo>
                  <a:pt x="1344752" y="1095973"/>
                </a:lnTo>
                <a:lnTo>
                  <a:pt x="0" y="1095973"/>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17" name="Freeform 17"/>
          <p:cNvSpPr/>
          <p:nvPr/>
        </p:nvSpPr>
        <p:spPr>
          <a:xfrm rot="5400000">
            <a:off x="-566842" y="4769126"/>
            <a:ext cx="1397453" cy="263769"/>
          </a:xfrm>
          <a:custGeom>
            <a:avLst/>
            <a:gdLst/>
            <a:ahLst/>
            <a:cxnLst/>
            <a:rect l="l" t="t" r="r" b="b"/>
            <a:pathLst>
              <a:path w="1397453" h="263769">
                <a:moveTo>
                  <a:pt x="0" y="0"/>
                </a:moveTo>
                <a:lnTo>
                  <a:pt x="1397453" y="0"/>
                </a:lnTo>
                <a:lnTo>
                  <a:pt x="1397453" y="263769"/>
                </a:lnTo>
                <a:lnTo>
                  <a:pt x="0" y="263769"/>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US"/>
          </a:p>
        </p:txBody>
      </p:sp>
      <p:sp>
        <p:nvSpPr>
          <p:cNvPr id="18" name="Freeform 18"/>
          <p:cNvSpPr/>
          <p:nvPr/>
        </p:nvSpPr>
        <p:spPr>
          <a:xfrm>
            <a:off x="16810949" y="1028700"/>
            <a:ext cx="2061245" cy="1679915"/>
          </a:xfrm>
          <a:custGeom>
            <a:avLst/>
            <a:gdLst/>
            <a:ahLst/>
            <a:cxnLst/>
            <a:rect l="l" t="t" r="r" b="b"/>
            <a:pathLst>
              <a:path w="2061245" h="1679915">
                <a:moveTo>
                  <a:pt x="0" y="0"/>
                </a:moveTo>
                <a:lnTo>
                  <a:pt x="2061245" y="0"/>
                </a:lnTo>
                <a:lnTo>
                  <a:pt x="2061245" y="1679915"/>
                </a:lnTo>
                <a:lnTo>
                  <a:pt x="0" y="1679915"/>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19" name="TextBox 19"/>
          <p:cNvSpPr txBox="1"/>
          <p:nvPr/>
        </p:nvSpPr>
        <p:spPr>
          <a:xfrm>
            <a:off x="1781846" y="1066800"/>
            <a:ext cx="14291395" cy="1025525"/>
          </a:xfrm>
          <a:prstGeom prst="rect">
            <a:avLst/>
          </a:prstGeom>
        </p:spPr>
        <p:txBody>
          <a:bodyPr lIns="0" tIns="0" rIns="0" bIns="0" rtlCol="0" anchor="t">
            <a:spAutoFit/>
          </a:bodyPr>
          <a:lstStyle/>
          <a:p>
            <a:pPr algn="ctr">
              <a:lnSpc>
                <a:spcPts val="8049"/>
              </a:lnSpc>
            </a:pPr>
            <a:r>
              <a:rPr lang="en-US" sz="6999" b="1">
                <a:solidFill>
                  <a:srgbClr val="FAFEFF"/>
                </a:solidFill>
                <a:latin typeface="TT Norms Bold"/>
                <a:ea typeface="TT Norms Bold"/>
                <a:cs typeface="TT Norms Bold"/>
                <a:sym typeface="TT Norms Bold"/>
              </a:rPr>
              <a:t>MACHINE LEARNING MODELS</a:t>
            </a:r>
          </a:p>
        </p:txBody>
      </p:sp>
      <p:sp>
        <p:nvSpPr>
          <p:cNvPr id="20" name="TextBox 20"/>
          <p:cNvSpPr txBox="1"/>
          <p:nvPr/>
        </p:nvSpPr>
        <p:spPr>
          <a:xfrm>
            <a:off x="2922949" y="4069485"/>
            <a:ext cx="12406213" cy="3428329"/>
          </a:xfrm>
          <a:prstGeom prst="rect">
            <a:avLst/>
          </a:prstGeom>
        </p:spPr>
        <p:txBody>
          <a:bodyPr lIns="0" tIns="0" rIns="0" bIns="0" rtlCol="0" anchor="t">
            <a:spAutoFit/>
          </a:bodyPr>
          <a:lstStyle/>
          <a:p>
            <a:pPr algn="ctr">
              <a:lnSpc>
                <a:spcPts val="6862"/>
              </a:lnSpc>
              <a:spcBef>
                <a:spcPct val="0"/>
              </a:spcBef>
            </a:pPr>
            <a:r>
              <a:rPr lang="en-US" sz="4901" b="1">
                <a:solidFill>
                  <a:srgbClr val="083A59"/>
                </a:solidFill>
                <a:latin typeface="TT Norms Bold"/>
                <a:ea typeface="TT Norms Bold"/>
                <a:cs typeface="TT Norms Bold"/>
                <a:sym typeface="TT Norms Bold"/>
              </a:rPr>
              <a:t>logistic Regression:</a:t>
            </a:r>
            <a:r>
              <a:rPr lang="en-US" sz="4901">
                <a:solidFill>
                  <a:srgbClr val="083A59"/>
                </a:solidFill>
                <a:latin typeface="TT Norms"/>
                <a:ea typeface="TT Norms"/>
                <a:cs typeface="TT Norms"/>
                <a:sym typeface="TT Norms"/>
              </a:rPr>
              <a:t> is primarily used in classification tasks it predicts only 2 outcomes (1, 0) Its fast to train and Suitable for large datasets</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AFEFF"/>
        </a:solidFill>
        <a:effectLst/>
      </p:bgPr>
    </p:bg>
    <p:spTree>
      <p:nvGrpSpPr>
        <p:cNvPr id="1" name=""/>
        <p:cNvGrpSpPr/>
        <p:nvPr/>
      </p:nvGrpSpPr>
      <p:grpSpPr>
        <a:xfrm>
          <a:off x="0" y="0"/>
          <a:ext cx="0" cy="0"/>
          <a:chOff x="0" y="0"/>
          <a:chExt cx="0" cy="0"/>
        </a:xfrm>
      </p:grpSpPr>
      <p:grpSp>
        <p:nvGrpSpPr>
          <p:cNvPr id="2" name="Group 2"/>
          <p:cNvGrpSpPr/>
          <p:nvPr/>
        </p:nvGrpSpPr>
        <p:grpSpPr>
          <a:xfrm rot="-10800000">
            <a:off x="-1033729" y="9560699"/>
            <a:ext cx="6089136" cy="726301"/>
            <a:chOff x="0" y="0"/>
            <a:chExt cx="4558265" cy="543702"/>
          </a:xfrm>
        </p:grpSpPr>
        <p:sp>
          <p:nvSpPr>
            <p:cNvPr id="3" name="Freeform 3"/>
            <p:cNvSpPr/>
            <p:nvPr/>
          </p:nvSpPr>
          <p:spPr>
            <a:xfrm>
              <a:off x="0" y="0"/>
              <a:ext cx="4558265" cy="543702"/>
            </a:xfrm>
            <a:custGeom>
              <a:avLst/>
              <a:gdLst/>
              <a:ahLst/>
              <a:cxnLst/>
              <a:rect l="l" t="t" r="r" b="b"/>
              <a:pathLst>
                <a:path w="4558265" h="543702">
                  <a:moveTo>
                    <a:pt x="203200" y="0"/>
                  </a:moveTo>
                  <a:lnTo>
                    <a:pt x="4558265" y="0"/>
                  </a:lnTo>
                  <a:lnTo>
                    <a:pt x="4355065" y="543702"/>
                  </a:lnTo>
                  <a:lnTo>
                    <a:pt x="0" y="543702"/>
                  </a:lnTo>
                  <a:lnTo>
                    <a:pt x="203200" y="0"/>
                  </a:lnTo>
                  <a:close/>
                </a:path>
              </a:pathLst>
            </a:custGeom>
            <a:solidFill>
              <a:srgbClr val="083A59"/>
            </a:solidFill>
          </p:spPr>
          <p:txBody>
            <a:bodyPr/>
            <a:lstStyle/>
            <a:p>
              <a:endParaRPr lang="en-US"/>
            </a:p>
          </p:txBody>
        </p:sp>
        <p:sp>
          <p:nvSpPr>
            <p:cNvPr id="4" name="TextBox 4"/>
            <p:cNvSpPr txBox="1"/>
            <p:nvPr/>
          </p:nvSpPr>
          <p:spPr>
            <a:xfrm>
              <a:off x="101600" y="-47625"/>
              <a:ext cx="4355065" cy="591327"/>
            </a:xfrm>
            <a:prstGeom prst="rect">
              <a:avLst/>
            </a:prstGeom>
          </p:spPr>
          <p:txBody>
            <a:bodyPr lIns="50800" tIns="50800" rIns="50800" bIns="50800" rtlCol="0" anchor="ctr"/>
            <a:lstStyle/>
            <a:p>
              <a:pPr algn="ctr">
                <a:lnSpc>
                  <a:spcPts val="3500"/>
                </a:lnSpc>
              </a:pPr>
              <a:endParaRPr/>
            </a:p>
          </p:txBody>
        </p:sp>
      </p:grpSp>
      <p:grpSp>
        <p:nvGrpSpPr>
          <p:cNvPr id="5" name="Group 5"/>
          <p:cNvGrpSpPr/>
          <p:nvPr/>
        </p:nvGrpSpPr>
        <p:grpSpPr>
          <a:xfrm rot="-10800000">
            <a:off x="-377101" y="9541649"/>
            <a:ext cx="6600101" cy="348109"/>
            <a:chOff x="0" y="0"/>
            <a:chExt cx="10308517" cy="543702"/>
          </a:xfrm>
        </p:grpSpPr>
        <p:sp>
          <p:nvSpPr>
            <p:cNvPr id="6" name="Freeform 6"/>
            <p:cNvSpPr/>
            <p:nvPr/>
          </p:nvSpPr>
          <p:spPr>
            <a:xfrm>
              <a:off x="0" y="0"/>
              <a:ext cx="10308517" cy="543702"/>
            </a:xfrm>
            <a:custGeom>
              <a:avLst/>
              <a:gdLst/>
              <a:ahLst/>
              <a:cxnLst/>
              <a:rect l="l" t="t" r="r" b="b"/>
              <a:pathLst>
                <a:path w="10308517" h="543702">
                  <a:moveTo>
                    <a:pt x="203200" y="0"/>
                  </a:moveTo>
                  <a:lnTo>
                    <a:pt x="10308517" y="0"/>
                  </a:lnTo>
                  <a:lnTo>
                    <a:pt x="10105317" y="543702"/>
                  </a:lnTo>
                  <a:lnTo>
                    <a:pt x="0" y="543702"/>
                  </a:lnTo>
                  <a:lnTo>
                    <a:pt x="203200" y="0"/>
                  </a:lnTo>
                  <a:close/>
                </a:path>
              </a:pathLst>
            </a:custGeom>
            <a:solidFill>
              <a:srgbClr val="639CBF"/>
            </a:solidFill>
          </p:spPr>
          <p:txBody>
            <a:bodyPr/>
            <a:lstStyle/>
            <a:p>
              <a:endParaRPr lang="en-US"/>
            </a:p>
          </p:txBody>
        </p:sp>
        <p:sp>
          <p:nvSpPr>
            <p:cNvPr id="7" name="TextBox 7"/>
            <p:cNvSpPr txBox="1"/>
            <p:nvPr/>
          </p:nvSpPr>
          <p:spPr>
            <a:xfrm>
              <a:off x="101600" y="-47625"/>
              <a:ext cx="10105317" cy="591327"/>
            </a:xfrm>
            <a:prstGeom prst="rect">
              <a:avLst/>
            </a:prstGeom>
          </p:spPr>
          <p:txBody>
            <a:bodyPr lIns="50800" tIns="50800" rIns="50800" bIns="50800" rtlCol="0" anchor="ctr"/>
            <a:lstStyle/>
            <a:p>
              <a:pPr algn="ctr">
                <a:lnSpc>
                  <a:spcPts val="3500"/>
                </a:lnSpc>
              </a:pPr>
              <a:endParaRPr/>
            </a:p>
          </p:txBody>
        </p:sp>
      </p:grpSp>
      <p:sp>
        <p:nvSpPr>
          <p:cNvPr id="8" name="Freeform 8"/>
          <p:cNvSpPr/>
          <p:nvPr/>
        </p:nvSpPr>
        <p:spPr>
          <a:xfrm>
            <a:off x="-803440" y="-2604027"/>
            <a:ext cx="20275879" cy="5509152"/>
          </a:xfrm>
          <a:custGeom>
            <a:avLst/>
            <a:gdLst/>
            <a:ahLst/>
            <a:cxnLst/>
            <a:rect l="l" t="t" r="r" b="b"/>
            <a:pathLst>
              <a:path w="20275879" h="5509152">
                <a:moveTo>
                  <a:pt x="0" y="0"/>
                </a:moveTo>
                <a:lnTo>
                  <a:pt x="20275880" y="0"/>
                </a:lnTo>
                <a:lnTo>
                  <a:pt x="20275880" y="5509152"/>
                </a:lnTo>
                <a:lnTo>
                  <a:pt x="0" y="5509152"/>
                </a:lnTo>
                <a:lnTo>
                  <a:pt x="0" y="0"/>
                </a:lnTo>
                <a:close/>
              </a:path>
            </a:pathLst>
          </a:custGeom>
          <a:blipFill>
            <a:blip r:embed="rId2">
              <a:extLst>
                <a:ext uri="{96DAC541-7B7A-43D3-8B79-37D633B846F1}">
                  <asvg:svgBlip xmlns:asvg="http://schemas.microsoft.com/office/drawing/2016/SVG/main" r:embed="rId3"/>
                </a:ext>
              </a:extLst>
            </a:blip>
            <a:stretch>
              <a:fillRect t="-142906"/>
            </a:stretch>
          </a:blipFill>
        </p:spPr>
        <p:txBody>
          <a:bodyPr/>
          <a:lstStyle/>
          <a:p>
            <a:endParaRPr lang="en-US"/>
          </a:p>
        </p:txBody>
      </p:sp>
      <p:grpSp>
        <p:nvGrpSpPr>
          <p:cNvPr id="9" name="Group 9"/>
          <p:cNvGrpSpPr/>
          <p:nvPr/>
        </p:nvGrpSpPr>
        <p:grpSpPr>
          <a:xfrm rot="-10800000">
            <a:off x="15693602" y="273428"/>
            <a:ext cx="4295940" cy="2932554"/>
            <a:chOff x="0" y="0"/>
            <a:chExt cx="796476" cy="543702"/>
          </a:xfrm>
        </p:grpSpPr>
        <p:sp>
          <p:nvSpPr>
            <p:cNvPr id="10" name="Freeform 10"/>
            <p:cNvSpPr/>
            <p:nvPr/>
          </p:nvSpPr>
          <p:spPr>
            <a:xfrm>
              <a:off x="0" y="0"/>
              <a:ext cx="796476" cy="543702"/>
            </a:xfrm>
            <a:custGeom>
              <a:avLst/>
              <a:gdLst/>
              <a:ahLst/>
              <a:cxnLst/>
              <a:rect l="l" t="t" r="r" b="b"/>
              <a:pathLst>
                <a:path w="796476" h="543702">
                  <a:moveTo>
                    <a:pt x="203200" y="0"/>
                  </a:moveTo>
                  <a:lnTo>
                    <a:pt x="796476" y="0"/>
                  </a:lnTo>
                  <a:lnTo>
                    <a:pt x="593276" y="543702"/>
                  </a:lnTo>
                  <a:lnTo>
                    <a:pt x="0" y="543702"/>
                  </a:lnTo>
                  <a:lnTo>
                    <a:pt x="203200" y="0"/>
                  </a:lnTo>
                  <a:close/>
                </a:path>
              </a:pathLst>
            </a:custGeom>
            <a:solidFill>
              <a:srgbClr val="639CBF"/>
            </a:solidFill>
          </p:spPr>
          <p:txBody>
            <a:bodyPr/>
            <a:lstStyle/>
            <a:p>
              <a:endParaRPr lang="en-US"/>
            </a:p>
          </p:txBody>
        </p:sp>
        <p:sp>
          <p:nvSpPr>
            <p:cNvPr id="11" name="TextBox 11"/>
            <p:cNvSpPr txBox="1"/>
            <p:nvPr/>
          </p:nvSpPr>
          <p:spPr>
            <a:xfrm>
              <a:off x="101600" y="-47625"/>
              <a:ext cx="593276" cy="591327"/>
            </a:xfrm>
            <a:prstGeom prst="rect">
              <a:avLst/>
            </a:prstGeom>
          </p:spPr>
          <p:txBody>
            <a:bodyPr lIns="50800" tIns="50800" rIns="50800" bIns="50800" rtlCol="0" anchor="ctr"/>
            <a:lstStyle/>
            <a:p>
              <a:pPr algn="ctr">
                <a:lnSpc>
                  <a:spcPts val="3500"/>
                </a:lnSpc>
              </a:pPr>
              <a:endParaRPr/>
            </a:p>
          </p:txBody>
        </p:sp>
      </p:grpSp>
      <p:sp>
        <p:nvSpPr>
          <p:cNvPr id="12" name="Freeform 12"/>
          <p:cNvSpPr/>
          <p:nvPr/>
        </p:nvSpPr>
        <p:spPr>
          <a:xfrm>
            <a:off x="-164841" y="-1020092"/>
            <a:ext cx="16159575" cy="4060093"/>
          </a:xfrm>
          <a:custGeom>
            <a:avLst/>
            <a:gdLst/>
            <a:ahLst/>
            <a:cxnLst/>
            <a:rect l="l" t="t" r="r" b="b"/>
            <a:pathLst>
              <a:path w="16159575" h="4060093">
                <a:moveTo>
                  <a:pt x="0" y="0"/>
                </a:moveTo>
                <a:lnTo>
                  <a:pt x="16159575" y="0"/>
                </a:lnTo>
                <a:lnTo>
                  <a:pt x="16159575" y="4060093"/>
                </a:lnTo>
                <a:lnTo>
                  <a:pt x="0" y="4060093"/>
                </a:lnTo>
                <a:lnTo>
                  <a:pt x="0" y="0"/>
                </a:lnTo>
                <a:close/>
              </a:path>
            </a:pathLst>
          </a:custGeom>
          <a:blipFill>
            <a:blip r:embed="rId4">
              <a:alphaModFix amt="19999"/>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3" name="Freeform 13"/>
          <p:cNvSpPr/>
          <p:nvPr/>
        </p:nvSpPr>
        <p:spPr>
          <a:xfrm rot="-4163620">
            <a:off x="-1991248" y="-705836"/>
            <a:ext cx="3325094" cy="1683115"/>
          </a:xfrm>
          <a:custGeom>
            <a:avLst/>
            <a:gdLst/>
            <a:ahLst/>
            <a:cxnLst/>
            <a:rect l="l" t="t" r="r" b="b"/>
            <a:pathLst>
              <a:path w="3325094" h="1683115">
                <a:moveTo>
                  <a:pt x="0" y="0"/>
                </a:moveTo>
                <a:lnTo>
                  <a:pt x="3325094" y="0"/>
                </a:lnTo>
                <a:lnTo>
                  <a:pt x="3325094" y="1683115"/>
                </a:lnTo>
                <a:lnTo>
                  <a:pt x="0" y="1683115"/>
                </a:lnTo>
                <a:lnTo>
                  <a:pt x="0" y="0"/>
                </a:lnTo>
                <a:close/>
              </a:path>
            </a:pathLst>
          </a:custGeom>
          <a:blipFill>
            <a:blip r:embed="rId6">
              <a:extLst>
                <a:ext uri="{96DAC541-7B7A-43D3-8B79-37D633B846F1}">
                  <asvg:svgBlip xmlns:asvg="http://schemas.microsoft.com/office/drawing/2016/SVG/main" r:embed="rId7"/>
                </a:ext>
              </a:extLst>
            </a:blip>
            <a:stretch>
              <a:fillRect b="-3963"/>
            </a:stretch>
          </a:blipFill>
        </p:spPr>
        <p:txBody>
          <a:bodyPr/>
          <a:lstStyle/>
          <a:p>
            <a:endParaRPr lang="en-US"/>
          </a:p>
        </p:txBody>
      </p:sp>
      <p:sp>
        <p:nvSpPr>
          <p:cNvPr id="14" name="Freeform 14"/>
          <p:cNvSpPr/>
          <p:nvPr/>
        </p:nvSpPr>
        <p:spPr>
          <a:xfrm>
            <a:off x="15790587" y="9923849"/>
            <a:ext cx="2645325" cy="1038290"/>
          </a:xfrm>
          <a:custGeom>
            <a:avLst/>
            <a:gdLst/>
            <a:ahLst/>
            <a:cxnLst/>
            <a:rect l="l" t="t" r="r" b="b"/>
            <a:pathLst>
              <a:path w="2645325" h="1038290">
                <a:moveTo>
                  <a:pt x="0" y="0"/>
                </a:moveTo>
                <a:lnTo>
                  <a:pt x="2645326" y="0"/>
                </a:lnTo>
                <a:lnTo>
                  <a:pt x="2645326" y="1038290"/>
                </a:lnTo>
                <a:lnTo>
                  <a:pt x="0" y="103829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5" name="Freeform 15"/>
          <p:cNvSpPr/>
          <p:nvPr/>
        </p:nvSpPr>
        <p:spPr>
          <a:xfrm>
            <a:off x="17259300" y="-745419"/>
            <a:ext cx="1568399" cy="919474"/>
          </a:xfrm>
          <a:custGeom>
            <a:avLst/>
            <a:gdLst/>
            <a:ahLst/>
            <a:cxnLst/>
            <a:rect l="l" t="t" r="r" b="b"/>
            <a:pathLst>
              <a:path w="1568399" h="919474">
                <a:moveTo>
                  <a:pt x="0" y="0"/>
                </a:moveTo>
                <a:lnTo>
                  <a:pt x="1568399" y="0"/>
                </a:lnTo>
                <a:lnTo>
                  <a:pt x="1568399" y="919473"/>
                </a:lnTo>
                <a:lnTo>
                  <a:pt x="0" y="919473"/>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6" name="Freeform 16"/>
          <p:cNvSpPr/>
          <p:nvPr/>
        </p:nvSpPr>
        <p:spPr>
          <a:xfrm>
            <a:off x="41336" y="10075862"/>
            <a:ext cx="1344752" cy="1095973"/>
          </a:xfrm>
          <a:custGeom>
            <a:avLst/>
            <a:gdLst/>
            <a:ahLst/>
            <a:cxnLst/>
            <a:rect l="l" t="t" r="r" b="b"/>
            <a:pathLst>
              <a:path w="1344752" h="1095973">
                <a:moveTo>
                  <a:pt x="0" y="0"/>
                </a:moveTo>
                <a:lnTo>
                  <a:pt x="1344752" y="0"/>
                </a:lnTo>
                <a:lnTo>
                  <a:pt x="1344752" y="1095973"/>
                </a:lnTo>
                <a:lnTo>
                  <a:pt x="0" y="1095973"/>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17" name="Freeform 17"/>
          <p:cNvSpPr/>
          <p:nvPr/>
        </p:nvSpPr>
        <p:spPr>
          <a:xfrm rot="5400000">
            <a:off x="-566842" y="4769126"/>
            <a:ext cx="1397453" cy="263769"/>
          </a:xfrm>
          <a:custGeom>
            <a:avLst/>
            <a:gdLst/>
            <a:ahLst/>
            <a:cxnLst/>
            <a:rect l="l" t="t" r="r" b="b"/>
            <a:pathLst>
              <a:path w="1397453" h="263769">
                <a:moveTo>
                  <a:pt x="0" y="0"/>
                </a:moveTo>
                <a:lnTo>
                  <a:pt x="1397453" y="0"/>
                </a:lnTo>
                <a:lnTo>
                  <a:pt x="1397453" y="263769"/>
                </a:lnTo>
                <a:lnTo>
                  <a:pt x="0" y="263769"/>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US"/>
          </a:p>
        </p:txBody>
      </p:sp>
      <p:sp>
        <p:nvSpPr>
          <p:cNvPr id="18" name="Freeform 18"/>
          <p:cNvSpPr/>
          <p:nvPr/>
        </p:nvSpPr>
        <p:spPr>
          <a:xfrm>
            <a:off x="16810949" y="1028700"/>
            <a:ext cx="2061245" cy="1679915"/>
          </a:xfrm>
          <a:custGeom>
            <a:avLst/>
            <a:gdLst/>
            <a:ahLst/>
            <a:cxnLst/>
            <a:rect l="l" t="t" r="r" b="b"/>
            <a:pathLst>
              <a:path w="2061245" h="1679915">
                <a:moveTo>
                  <a:pt x="0" y="0"/>
                </a:moveTo>
                <a:lnTo>
                  <a:pt x="2061245" y="0"/>
                </a:lnTo>
                <a:lnTo>
                  <a:pt x="2061245" y="1679915"/>
                </a:lnTo>
                <a:lnTo>
                  <a:pt x="0" y="1679915"/>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19" name="TextBox 19"/>
          <p:cNvSpPr txBox="1"/>
          <p:nvPr/>
        </p:nvSpPr>
        <p:spPr>
          <a:xfrm>
            <a:off x="-1803173" y="3249791"/>
            <a:ext cx="11137673" cy="781044"/>
          </a:xfrm>
          <a:prstGeom prst="rect">
            <a:avLst/>
          </a:prstGeom>
        </p:spPr>
        <p:txBody>
          <a:bodyPr lIns="0" tIns="0" rIns="0" bIns="0" rtlCol="0" anchor="t">
            <a:spAutoFit/>
          </a:bodyPr>
          <a:lstStyle/>
          <a:p>
            <a:pPr algn="ctr">
              <a:lnSpc>
                <a:spcPts val="6300"/>
              </a:lnSpc>
              <a:spcBef>
                <a:spcPct val="0"/>
              </a:spcBef>
            </a:pPr>
            <a:r>
              <a:rPr lang="en-US" sz="4500" b="1">
                <a:solidFill>
                  <a:srgbClr val="083A59"/>
                </a:solidFill>
                <a:latin typeface="TT Norms Bold"/>
                <a:ea typeface="TT Norms Bold"/>
                <a:cs typeface="TT Norms Bold"/>
                <a:sym typeface="TT Norms Bold"/>
              </a:rPr>
              <a:t>Logistic regression</a:t>
            </a:r>
          </a:p>
        </p:txBody>
      </p:sp>
      <p:sp>
        <p:nvSpPr>
          <p:cNvPr id="20" name="Freeform 20"/>
          <p:cNvSpPr/>
          <p:nvPr/>
        </p:nvSpPr>
        <p:spPr>
          <a:xfrm>
            <a:off x="713712" y="3421238"/>
            <a:ext cx="457200" cy="457200"/>
          </a:xfrm>
          <a:custGeom>
            <a:avLst/>
            <a:gdLst/>
            <a:ahLst/>
            <a:cxnLst/>
            <a:rect l="l" t="t" r="r" b="b"/>
            <a:pathLst>
              <a:path w="457200" h="457200">
                <a:moveTo>
                  <a:pt x="0" y="0"/>
                </a:moveTo>
                <a:lnTo>
                  <a:pt x="457200" y="0"/>
                </a:lnTo>
                <a:lnTo>
                  <a:pt x="457200" y="457199"/>
                </a:lnTo>
                <a:lnTo>
                  <a:pt x="0" y="457199"/>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en-US"/>
          </a:p>
        </p:txBody>
      </p:sp>
      <p:graphicFrame>
        <p:nvGraphicFramePr>
          <p:cNvPr id="21" name="Table 21"/>
          <p:cNvGraphicFramePr>
            <a:graphicFrameLocks noGrp="1"/>
          </p:cNvGraphicFramePr>
          <p:nvPr>
            <p:extLst>
              <p:ext uri="{D42A27DB-BD31-4B8C-83A1-F6EECF244321}">
                <p14:modId xmlns:p14="http://schemas.microsoft.com/office/powerpoint/2010/main" val="1134073726"/>
              </p:ext>
            </p:extLst>
          </p:nvPr>
        </p:nvGraphicFramePr>
        <p:xfrm>
          <a:off x="7242720" y="3467303"/>
          <a:ext cx="7490832" cy="6381750"/>
        </p:xfrm>
        <a:graphic>
          <a:graphicData uri="http://schemas.openxmlformats.org/drawingml/2006/table">
            <a:tbl>
              <a:tblPr/>
              <a:tblGrid>
                <a:gridCol w="3745416">
                  <a:extLst>
                    <a:ext uri="{9D8B030D-6E8A-4147-A177-3AD203B41FA5}">
                      <a16:colId xmlns:a16="http://schemas.microsoft.com/office/drawing/2014/main" val="20000"/>
                    </a:ext>
                  </a:extLst>
                </a:gridCol>
                <a:gridCol w="3745416">
                  <a:extLst>
                    <a:ext uri="{9D8B030D-6E8A-4147-A177-3AD203B41FA5}">
                      <a16:colId xmlns:a16="http://schemas.microsoft.com/office/drawing/2014/main" val="20001"/>
                    </a:ext>
                  </a:extLst>
                </a:gridCol>
              </a:tblGrid>
              <a:tr h="1063625">
                <a:tc>
                  <a:txBody>
                    <a:bodyPr/>
                    <a:lstStyle/>
                    <a:p>
                      <a:pPr algn="ctr">
                        <a:lnSpc>
                          <a:spcPts val="3499"/>
                        </a:lnSpc>
                        <a:defRPr/>
                      </a:pPr>
                      <a:r>
                        <a:rPr lang="en-US" sz="2499" b="1">
                          <a:solidFill>
                            <a:srgbClr val="EEFFFF"/>
                          </a:solidFill>
                          <a:latin typeface="TT Norms Bold"/>
                          <a:ea typeface="TT Norms Bold"/>
                          <a:cs typeface="TT Norms Bold"/>
                          <a:sym typeface="TT Norms Bold"/>
                        </a:rPr>
                        <a:t>Train Accuracy</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083A59"/>
                    </a:solidFill>
                  </a:tcPr>
                </a:tc>
                <a:tc>
                  <a:txBody>
                    <a:bodyPr/>
                    <a:lstStyle/>
                    <a:p>
                      <a:pPr algn="ctr">
                        <a:lnSpc>
                          <a:spcPts val="3499"/>
                        </a:lnSpc>
                        <a:defRPr/>
                      </a:pPr>
                      <a:r>
                        <a:rPr lang="en-US" sz="2800" b="0" i="0" kern="1200" dirty="0">
                          <a:solidFill>
                            <a:schemeClr val="bg1">
                              <a:lumMod val="95000"/>
                            </a:schemeClr>
                          </a:solidFill>
                          <a:effectLst/>
                          <a:latin typeface="+mn-lt"/>
                          <a:ea typeface="+mn-ea"/>
                          <a:cs typeface="+mn-cs"/>
                        </a:rPr>
                        <a:t>0.94357</a:t>
                      </a:r>
                      <a:endParaRPr lang="en-US" sz="2800" dirty="0">
                        <a:solidFill>
                          <a:schemeClr val="bg1">
                            <a:lumMod val="95000"/>
                          </a:schemeClr>
                        </a:solidFill>
                      </a:endParaRPr>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639CBF"/>
                    </a:solidFill>
                  </a:tcPr>
                </a:tc>
                <a:extLst>
                  <a:ext uri="{0D108BD9-81ED-4DB2-BD59-A6C34878D82A}">
                    <a16:rowId xmlns:a16="http://schemas.microsoft.com/office/drawing/2014/main" val="10000"/>
                  </a:ext>
                </a:extLst>
              </a:tr>
              <a:tr h="1063625">
                <a:tc>
                  <a:txBody>
                    <a:bodyPr/>
                    <a:lstStyle/>
                    <a:p>
                      <a:pPr algn="ctr">
                        <a:lnSpc>
                          <a:spcPts val="3499"/>
                        </a:lnSpc>
                        <a:defRPr/>
                      </a:pPr>
                      <a:r>
                        <a:rPr lang="en-US" sz="2499" b="1">
                          <a:solidFill>
                            <a:srgbClr val="EEFFFF"/>
                          </a:solidFill>
                          <a:latin typeface="TT Norms Bold"/>
                          <a:ea typeface="TT Norms Bold"/>
                          <a:cs typeface="TT Norms Bold"/>
                          <a:sym typeface="TT Norms Bold"/>
                        </a:rPr>
                        <a:t>Validation accuracy </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083A59"/>
                    </a:solidFill>
                  </a:tcPr>
                </a:tc>
                <a:tc>
                  <a:txBody>
                    <a:bodyPr/>
                    <a:lstStyle/>
                    <a:p>
                      <a:pPr algn="ctr">
                        <a:lnSpc>
                          <a:spcPts val="3499"/>
                        </a:lnSpc>
                        <a:defRPr/>
                      </a:pPr>
                      <a:r>
                        <a:rPr lang="en-US" sz="2800" b="0" i="0" kern="1200" dirty="0">
                          <a:solidFill>
                            <a:schemeClr val="bg1">
                              <a:lumMod val="95000"/>
                            </a:schemeClr>
                          </a:solidFill>
                          <a:effectLst/>
                          <a:latin typeface="+mn-lt"/>
                          <a:ea typeface="+mn-ea"/>
                          <a:cs typeface="+mn-cs"/>
                        </a:rPr>
                        <a:t>0.94355</a:t>
                      </a:r>
                      <a:endParaRPr lang="en-US" sz="2800" dirty="0">
                        <a:solidFill>
                          <a:schemeClr val="bg1">
                            <a:lumMod val="95000"/>
                          </a:schemeClr>
                        </a:solidFill>
                      </a:endParaRPr>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639CBF"/>
                    </a:solidFill>
                  </a:tcPr>
                </a:tc>
                <a:extLst>
                  <a:ext uri="{0D108BD9-81ED-4DB2-BD59-A6C34878D82A}">
                    <a16:rowId xmlns:a16="http://schemas.microsoft.com/office/drawing/2014/main" val="10001"/>
                  </a:ext>
                </a:extLst>
              </a:tr>
              <a:tr h="1063625">
                <a:tc>
                  <a:txBody>
                    <a:bodyPr/>
                    <a:lstStyle/>
                    <a:p>
                      <a:pPr algn="ctr">
                        <a:lnSpc>
                          <a:spcPts val="3499"/>
                        </a:lnSpc>
                        <a:defRPr/>
                      </a:pPr>
                      <a:r>
                        <a:rPr lang="en-US" sz="2499" b="1">
                          <a:solidFill>
                            <a:srgbClr val="EEFFFF"/>
                          </a:solidFill>
                          <a:latin typeface="TT Norms Bold"/>
                          <a:ea typeface="TT Norms Bold"/>
                          <a:cs typeface="TT Norms Bold"/>
                          <a:sym typeface="TT Norms Bold"/>
                        </a:rPr>
                        <a:t>Test Accuracy</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083A59"/>
                    </a:solidFill>
                  </a:tcPr>
                </a:tc>
                <a:tc>
                  <a:txBody>
                    <a:bodyPr/>
                    <a:lstStyle/>
                    <a:p>
                      <a:pPr algn="ctr">
                        <a:lnSpc>
                          <a:spcPts val="3499"/>
                        </a:lnSpc>
                        <a:defRPr/>
                      </a:pPr>
                      <a:r>
                        <a:rPr lang="en-US" sz="2800" b="0" i="0" kern="1200" dirty="0">
                          <a:solidFill>
                            <a:schemeClr val="bg1">
                              <a:lumMod val="95000"/>
                            </a:schemeClr>
                          </a:solidFill>
                          <a:effectLst/>
                          <a:latin typeface="+mn-lt"/>
                          <a:ea typeface="+mn-ea"/>
                          <a:cs typeface="+mn-cs"/>
                        </a:rPr>
                        <a:t>0.9438</a:t>
                      </a:r>
                      <a:endParaRPr lang="en-US" sz="2800" dirty="0">
                        <a:solidFill>
                          <a:schemeClr val="bg1">
                            <a:lumMod val="95000"/>
                          </a:schemeClr>
                        </a:solidFill>
                      </a:endParaRPr>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639CBF"/>
                    </a:solidFill>
                  </a:tcPr>
                </a:tc>
                <a:extLst>
                  <a:ext uri="{0D108BD9-81ED-4DB2-BD59-A6C34878D82A}">
                    <a16:rowId xmlns:a16="http://schemas.microsoft.com/office/drawing/2014/main" val="10002"/>
                  </a:ext>
                </a:extLst>
              </a:tr>
              <a:tr h="1063625">
                <a:tc>
                  <a:txBody>
                    <a:bodyPr/>
                    <a:lstStyle/>
                    <a:p>
                      <a:pPr algn="ctr">
                        <a:lnSpc>
                          <a:spcPts val="3499"/>
                        </a:lnSpc>
                        <a:defRPr/>
                      </a:pPr>
                      <a:r>
                        <a:rPr lang="en-US" sz="2499" b="1">
                          <a:solidFill>
                            <a:srgbClr val="EEFFFF"/>
                          </a:solidFill>
                          <a:latin typeface="TT Norms Bold"/>
                          <a:ea typeface="TT Norms Bold"/>
                          <a:cs typeface="TT Norms Bold"/>
                          <a:sym typeface="TT Norms Bold"/>
                        </a:rPr>
                        <a:t>Precision</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083A59"/>
                    </a:solidFill>
                  </a:tcPr>
                </a:tc>
                <a:tc>
                  <a:txBody>
                    <a:bodyPr/>
                    <a:lstStyle/>
                    <a:p>
                      <a:pPr algn="ctr">
                        <a:lnSpc>
                          <a:spcPts val="3499"/>
                        </a:lnSpc>
                        <a:defRPr/>
                      </a:pPr>
                      <a:r>
                        <a:rPr lang="en-US" sz="2800" b="0" i="0" kern="1200" dirty="0">
                          <a:solidFill>
                            <a:schemeClr val="bg1">
                              <a:lumMod val="95000"/>
                            </a:schemeClr>
                          </a:solidFill>
                          <a:effectLst/>
                          <a:latin typeface="+mn-lt"/>
                          <a:ea typeface="+mn-ea"/>
                          <a:cs typeface="+mn-cs"/>
                        </a:rPr>
                        <a:t>0.9440</a:t>
                      </a:r>
                      <a:endParaRPr lang="en-US" sz="2800" dirty="0">
                        <a:solidFill>
                          <a:schemeClr val="bg1">
                            <a:lumMod val="95000"/>
                          </a:schemeClr>
                        </a:solidFill>
                      </a:endParaRPr>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639CBF"/>
                    </a:solidFill>
                  </a:tcPr>
                </a:tc>
                <a:extLst>
                  <a:ext uri="{0D108BD9-81ED-4DB2-BD59-A6C34878D82A}">
                    <a16:rowId xmlns:a16="http://schemas.microsoft.com/office/drawing/2014/main" val="10003"/>
                  </a:ext>
                </a:extLst>
              </a:tr>
              <a:tr h="1063625">
                <a:tc>
                  <a:txBody>
                    <a:bodyPr/>
                    <a:lstStyle/>
                    <a:p>
                      <a:pPr algn="ctr">
                        <a:lnSpc>
                          <a:spcPts val="3499"/>
                        </a:lnSpc>
                        <a:defRPr/>
                      </a:pPr>
                      <a:r>
                        <a:rPr lang="en-US" sz="2499" b="1">
                          <a:solidFill>
                            <a:srgbClr val="EEFFFF"/>
                          </a:solidFill>
                          <a:latin typeface="TT Norms Bold"/>
                          <a:ea typeface="TT Norms Bold"/>
                          <a:cs typeface="TT Norms Bold"/>
                          <a:sym typeface="TT Norms Bold"/>
                        </a:rPr>
                        <a:t>Recall</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083A59"/>
                    </a:solidFill>
                  </a:tcPr>
                </a:tc>
                <a:tc>
                  <a:txBody>
                    <a:bodyPr/>
                    <a:lstStyle/>
                    <a:p>
                      <a:pPr algn="ctr">
                        <a:lnSpc>
                          <a:spcPts val="3499"/>
                        </a:lnSpc>
                        <a:defRPr/>
                      </a:pPr>
                      <a:r>
                        <a:rPr lang="en-US" sz="2800" b="0" i="0" kern="1200" dirty="0">
                          <a:solidFill>
                            <a:schemeClr val="bg1">
                              <a:lumMod val="95000"/>
                            </a:schemeClr>
                          </a:solidFill>
                          <a:effectLst/>
                          <a:latin typeface="+mn-lt"/>
                          <a:ea typeface="+mn-ea"/>
                          <a:cs typeface="+mn-cs"/>
                        </a:rPr>
                        <a:t>0.9438</a:t>
                      </a:r>
                      <a:endParaRPr lang="en-US" sz="2800" dirty="0">
                        <a:solidFill>
                          <a:schemeClr val="bg1">
                            <a:lumMod val="95000"/>
                          </a:schemeClr>
                        </a:solidFill>
                      </a:endParaRPr>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639CBF"/>
                    </a:solidFill>
                  </a:tcPr>
                </a:tc>
                <a:extLst>
                  <a:ext uri="{0D108BD9-81ED-4DB2-BD59-A6C34878D82A}">
                    <a16:rowId xmlns:a16="http://schemas.microsoft.com/office/drawing/2014/main" val="10004"/>
                  </a:ext>
                </a:extLst>
              </a:tr>
              <a:tr h="1063625">
                <a:tc>
                  <a:txBody>
                    <a:bodyPr/>
                    <a:lstStyle/>
                    <a:p>
                      <a:pPr algn="ctr">
                        <a:lnSpc>
                          <a:spcPts val="3499"/>
                        </a:lnSpc>
                        <a:defRPr/>
                      </a:pPr>
                      <a:r>
                        <a:rPr lang="en-US" sz="2499" b="1">
                          <a:solidFill>
                            <a:srgbClr val="EEFFFF"/>
                          </a:solidFill>
                          <a:latin typeface="TT Norms Bold"/>
                          <a:ea typeface="TT Norms Bold"/>
                          <a:cs typeface="TT Norms Bold"/>
                          <a:sym typeface="TT Norms Bold"/>
                        </a:rPr>
                        <a:t>F1 Score</a:t>
                      </a:r>
                      <a:r>
                        <a:rPr lang="en-US" sz="2499">
                          <a:solidFill>
                            <a:srgbClr val="EEFFFF"/>
                          </a:solidFill>
                          <a:latin typeface="TT Norms"/>
                          <a:ea typeface="TT Norms"/>
                          <a:cs typeface="TT Norms"/>
                          <a:sym typeface="TT Norms"/>
                        </a:rPr>
                        <a:t> </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083A59"/>
                    </a:solidFill>
                  </a:tcPr>
                </a:tc>
                <a:tc>
                  <a:txBody>
                    <a:bodyPr/>
                    <a:lstStyle/>
                    <a:p>
                      <a:pPr algn="ctr">
                        <a:lnSpc>
                          <a:spcPts val="3499"/>
                        </a:lnSpc>
                        <a:defRPr/>
                      </a:pPr>
                      <a:r>
                        <a:rPr lang="en-US" sz="2800" b="0" i="0" kern="1200" dirty="0">
                          <a:solidFill>
                            <a:schemeClr val="bg1">
                              <a:lumMod val="95000"/>
                            </a:schemeClr>
                          </a:solidFill>
                          <a:effectLst/>
                          <a:latin typeface="+mn-lt"/>
                          <a:ea typeface="+mn-ea"/>
                          <a:cs typeface="+mn-cs"/>
                        </a:rPr>
                        <a:t>0.94388</a:t>
                      </a:r>
                      <a:endParaRPr lang="en-US" sz="2800" dirty="0">
                        <a:solidFill>
                          <a:schemeClr val="bg1">
                            <a:lumMod val="95000"/>
                          </a:schemeClr>
                        </a:solidFill>
                      </a:endParaRPr>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639CBF"/>
                    </a:solidFill>
                  </a:tcPr>
                </a:tc>
                <a:extLst>
                  <a:ext uri="{0D108BD9-81ED-4DB2-BD59-A6C34878D82A}">
                    <a16:rowId xmlns:a16="http://schemas.microsoft.com/office/drawing/2014/main" val="10005"/>
                  </a:ext>
                </a:extLst>
              </a:tr>
            </a:tbl>
          </a:graphicData>
        </a:graphic>
      </p:graphicFrame>
      <p:sp>
        <p:nvSpPr>
          <p:cNvPr id="22" name="TextBox 22"/>
          <p:cNvSpPr txBox="1"/>
          <p:nvPr/>
        </p:nvSpPr>
        <p:spPr>
          <a:xfrm>
            <a:off x="1781846" y="1066800"/>
            <a:ext cx="14291395" cy="1025525"/>
          </a:xfrm>
          <a:prstGeom prst="rect">
            <a:avLst/>
          </a:prstGeom>
        </p:spPr>
        <p:txBody>
          <a:bodyPr lIns="0" tIns="0" rIns="0" bIns="0" rtlCol="0" anchor="t">
            <a:spAutoFit/>
          </a:bodyPr>
          <a:lstStyle/>
          <a:p>
            <a:pPr algn="ctr">
              <a:lnSpc>
                <a:spcPts val="8049"/>
              </a:lnSpc>
            </a:pPr>
            <a:r>
              <a:rPr lang="en-US" sz="6999" b="1">
                <a:solidFill>
                  <a:srgbClr val="FAFEFF"/>
                </a:solidFill>
                <a:latin typeface="TT Norms Bold"/>
                <a:ea typeface="TT Norms Bold"/>
                <a:cs typeface="TT Norms Bold"/>
                <a:sym typeface="TT Norms Bold"/>
              </a:rPr>
              <a:t>MACHINE LEARNING MODELS</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AFEFF"/>
        </a:solidFill>
        <a:effectLst/>
      </p:bgPr>
    </p:bg>
    <p:spTree>
      <p:nvGrpSpPr>
        <p:cNvPr id="1" name=""/>
        <p:cNvGrpSpPr/>
        <p:nvPr/>
      </p:nvGrpSpPr>
      <p:grpSpPr>
        <a:xfrm>
          <a:off x="0" y="0"/>
          <a:ext cx="0" cy="0"/>
          <a:chOff x="0" y="0"/>
          <a:chExt cx="0" cy="0"/>
        </a:xfrm>
      </p:grpSpPr>
      <p:grpSp>
        <p:nvGrpSpPr>
          <p:cNvPr id="2" name="Group 2"/>
          <p:cNvGrpSpPr/>
          <p:nvPr/>
        </p:nvGrpSpPr>
        <p:grpSpPr>
          <a:xfrm rot="-10800000">
            <a:off x="-1033729" y="9560699"/>
            <a:ext cx="6089136" cy="726301"/>
            <a:chOff x="0" y="0"/>
            <a:chExt cx="4558265" cy="543702"/>
          </a:xfrm>
        </p:grpSpPr>
        <p:sp>
          <p:nvSpPr>
            <p:cNvPr id="3" name="Freeform 3"/>
            <p:cNvSpPr/>
            <p:nvPr/>
          </p:nvSpPr>
          <p:spPr>
            <a:xfrm>
              <a:off x="0" y="0"/>
              <a:ext cx="4558265" cy="543702"/>
            </a:xfrm>
            <a:custGeom>
              <a:avLst/>
              <a:gdLst/>
              <a:ahLst/>
              <a:cxnLst/>
              <a:rect l="l" t="t" r="r" b="b"/>
              <a:pathLst>
                <a:path w="4558265" h="543702">
                  <a:moveTo>
                    <a:pt x="203200" y="0"/>
                  </a:moveTo>
                  <a:lnTo>
                    <a:pt x="4558265" y="0"/>
                  </a:lnTo>
                  <a:lnTo>
                    <a:pt x="4355065" y="543702"/>
                  </a:lnTo>
                  <a:lnTo>
                    <a:pt x="0" y="543702"/>
                  </a:lnTo>
                  <a:lnTo>
                    <a:pt x="203200" y="0"/>
                  </a:lnTo>
                  <a:close/>
                </a:path>
              </a:pathLst>
            </a:custGeom>
            <a:solidFill>
              <a:srgbClr val="083A59"/>
            </a:solidFill>
          </p:spPr>
          <p:txBody>
            <a:bodyPr/>
            <a:lstStyle/>
            <a:p>
              <a:endParaRPr lang="en-US"/>
            </a:p>
          </p:txBody>
        </p:sp>
        <p:sp>
          <p:nvSpPr>
            <p:cNvPr id="4" name="TextBox 4"/>
            <p:cNvSpPr txBox="1"/>
            <p:nvPr/>
          </p:nvSpPr>
          <p:spPr>
            <a:xfrm>
              <a:off x="101600" y="-47625"/>
              <a:ext cx="4355065" cy="591327"/>
            </a:xfrm>
            <a:prstGeom prst="rect">
              <a:avLst/>
            </a:prstGeom>
          </p:spPr>
          <p:txBody>
            <a:bodyPr lIns="50800" tIns="50800" rIns="50800" bIns="50800" rtlCol="0" anchor="ctr"/>
            <a:lstStyle/>
            <a:p>
              <a:pPr algn="ctr">
                <a:lnSpc>
                  <a:spcPts val="3500"/>
                </a:lnSpc>
              </a:pPr>
              <a:endParaRPr/>
            </a:p>
          </p:txBody>
        </p:sp>
      </p:grpSp>
      <p:grpSp>
        <p:nvGrpSpPr>
          <p:cNvPr id="5" name="Group 5"/>
          <p:cNvGrpSpPr/>
          <p:nvPr/>
        </p:nvGrpSpPr>
        <p:grpSpPr>
          <a:xfrm rot="-10800000">
            <a:off x="-377101" y="9541649"/>
            <a:ext cx="6600101" cy="348109"/>
            <a:chOff x="0" y="0"/>
            <a:chExt cx="10308517" cy="543702"/>
          </a:xfrm>
        </p:grpSpPr>
        <p:sp>
          <p:nvSpPr>
            <p:cNvPr id="6" name="Freeform 6"/>
            <p:cNvSpPr/>
            <p:nvPr/>
          </p:nvSpPr>
          <p:spPr>
            <a:xfrm>
              <a:off x="0" y="0"/>
              <a:ext cx="10308517" cy="543702"/>
            </a:xfrm>
            <a:custGeom>
              <a:avLst/>
              <a:gdLst/>
              <a:ahLst/>
              <a:cxnLst/>
              <a:rect l="l" t="t" r="r" b="b"/>
              <a:pathLst>
                <a:path w="10308517" h="543702">
                  <a:moveTo>
                    <a:pt x="203200" y="0"/>
                  </a:moveTo>
                  <a:lnTo>
                    <a:pt x="10308517" y="0"/>
                  </a:lnTo>
                  <a:lnTo>
                    <a:pt x="10105317" y="543702"/>
                  </a:lnTo>
                  <a:lnTo>
                    <a:pt x="0" y="543702"/>
                  </a:lnTo>
                  <a:lnTo>
                    <a:pt x="203200" y="0"/>
                  </a:lnTo>
                  <a:close/>
                </a:path>
              </a:pathLst>
            </a:custGeom>
            <a:solidFill>
              <a:srgbClr val="639CBF"/>
            </a:solidFill>
          </p:spPr>
          <p:txBody>
            <a:bodyPr/>
            <a:lstStyle/>
            <a:p>
              <a:endParaRPr lang="en-US"/>
            </a:p>
          </p:txBody>
        </p:sp>
        <p:sp>
          <p:nvSpPr>
            <p:cNvPr id="7" name="TextBox 7"/>
            <p:cNvSpPr txBox="1"/>
            <p:nvPr/>
          </p:nvSpPr>
          <p:spPr>
            <a:xfrm>
              <a:off x="101600" y="-47625"/>
              <a:ext cx="10105317" cy="591327"/>
            </a:xfrm>
            <a:prstGeom prst="rect">
              <a:avLst/>
            </a:prstGeom>
          </p:spPr>
          <p:txBody>
            <a:bodyPr lIns="50800" tIns="50800" rIns="50800" bIns="50800" rtlCol="0" anchor="ctr"/>
            <a:lstStyle/>
            <a:p>
              <a:pPr algn="ctr">
                <a:lnSpc>
                  <a:spcPts val="3500"/>
                </a:lnSpc>
              </a:pPr>
              <a:endParaRPr/>
            </a:p>
          </p:txBody>
        </p:sp>
      </p:grpSp>
      <p:sp>
        <p:nvSpPr>
          <p:cNvPr id="8" name="Freeform 8"/>
          <p:cNvSpPr/>
          <p:nvPr/>
        </p:nvSpPr>
        <p:spPr>
          <a:xfrm>
            <a:off x="-803440" y="-2604027"/>
            <a:ext cx="20275879" cy="5509152"/>
          </a:xfrm>
          <a:custGeom>
            <a:avLst/>
            <a:gdLst/>
            <a:ahLst/>
            <a:cxnLst/>
            <a:rect l="l" t="t" r="r" b="b"/>
            <a:pathLst>
              <a:path w="20275879" h="5509152">
                <a:moveTo>
                  <a:pt x="0" y="0"/>
                </a:moveTo>
                <a:lnTo>
                  <a:pt x="20275880" y="0"/>
                </a:lnTo>
                <a:lnTo>
                  <a:pt x="20275880" y="5509152"/>
                </a:lnTo>
                <a:lnTo>
                  <a:pt x="0" y="5509152"/>
                </a:lnTo>
                <a:lnTo>
                  <a:pt x="0" y="0"/>
                </a:lnTo>
                <a:close/>
              </a:path>
            </a:pathLst>
          </a:custGeom>
          <a:blipFill>
            <a:blip r:embed="rId2">
              <a:extLst>
                <a:ext uri="{96DAC541-7B7A-43D3-8B79-37D633B846F1}">
                  <asvg:svgBlip xmlns:asvg="http://schemas.microsoft.com/office/drawing/2016/SVG/main" r:embed="rId3"/>
                </a:ext>
              </a:extLst>
            </a:blip>
            <a:stretch>
              <a:fillRect t="-142906"/>
            </a:stretch>
          </a:blipFill>
        </p:spPr>
        <p:txBody>
          <a:bodyPr/>
          <a:lstStyle/>
          <a:p>
            <a:endParaRPr lang="en-US"/>
          </a:p>
        </p:txBody>
      </p:sp>
      <p:grpSp>
        <p:nvGrpSpPr>
          <p:cNvPr id="9" name="Group 9"/>
          <p:cNvGrpSpPr/>
          <p:nvPr/>
        </p:nvGrpSpPr>
        <p:grpSpPr>
          <a:xfrm rot="-10800000">
            <a:off x="15693602" y="273428"/>
            <a:ext cx="4295940" cy="2932554"/>
            <a:chOff x="0" y="0"/>
            <a:chExt cx="796476" cy="543702"/>
          </a:xfrm>
        </p:grpSpPr>
        <p:sp>
          <p:nvSpPr>
            <p:cNvPr id="10" name="Freeform 10"/>
            <p:cNvSpPr/>
            <p:nvPr/>
          </p:nvSpPr>
          <p:spPr>
            <a:xfrm>
              <a:off x="0" y="0"/>
              <a:ext cx="796476" cy="543702"/>
            </a:xfrm>
            <a:custGeom>
              <a:avLst/>
              <a:gdLst/>
              <a:ahLst/>
              <a:cxnLst/>
              <a:rect l="l" t="t" r="r" b="b"/>
              <a:pathLst>
                <a:path w="796476" h="543702">
                  <a:moveTo>
                    <a:pt x="203200" y="0"/>
                  </a:moveTo>
                  <a:lnTo>
                    <a:pt x="796476" y="0"/>
                  </a:lnTo>
                  <a:lnTo>
                    <a:pt x="593276" y="543702"/>
                  </a:lnTo>
                  <a:lnTo>
                    <a:pt x="0" y="543702"/>
                  </a:lnTo>
                  <a:lnTo>
                    <a:pt x="203200" y="0"/>
                  </a:lnTo>
                  <a:close/>
                </a:path>
              </a:pathLst>
            </a:custGeom>
            <a:solidFill>
              <a:srgbClr val="639CBF"/>
            </a:solidFill>
          </p:spPr>
          <p:txBody>
            <a:bodyPr/>
            <a:lstStyle/>
            <a:p>
              <a:endParaRPr lang="en-US"/>
            </a:p>
          </p:txBody>
        </p:sp>
        <p:sp>
          <p:nvSpPr>
            <p:cNvPr id="11" name="TextBox 11"/>
            <p:cNvSpPr txBox="1"/>
            <p:nvPr/>
          </p:nvSpPr>
          <p:spPr>
            <a:xfrm>
              <a:off x="101600" y="-47625"/>
              <a:ext cx="593276" cy="591327"/>
            </a:xfrm>
            <a:prstGeom prst="rect">
              <a:avLst/>
            </a:prstGeom>
          </p:spPr>
          <p:txBody>
            <a:bodyPr lIns="50800" tIns="50800" rIns="50800" bIns="50800" rtlCol="0" anchor="ctr"/>
            <a:lstStyle/>
            <a:p>
              <a:pPr algn="ctr">
                <a:lnSpc>
                  <a:spcPts val="3500"/>
                </a:lnSpc>
              </a:pPr>
              <a:endParaRPr/>
            </a:p>
          </p:txBody>
        </p:sp>
      </p:grpSp>
      <p:sp>
        <p:nvSpPr>
          <p:cNvPr id="12" name="Freeform 12"/>
          <p:cNvSpPr/>
          <p:nvPr/>
        </p:nvSpPr>
        <p:spPr>
          <a:xfrm>
            <a:off x="-164841" y="-1020092"/>
            <a:ext cx="16159575" cy="4060093"/>
          </a:xfrm>
          <a:custGeom>
            <a:avLst/>
            <a:gdLst/>
            <a:ahLst/>
            <a:cxnLst/>
            <a:rect l="l" t="t" r="r" b="b"/>
            <a:pathLst>
              <a:path w="16159575" h="4060093">
                <a:moveTo>
                  <a:pt x="0" y="0"/>
                </a:moveTo>
                <a:lnTo>
                  <a:pt x="16159575" y="0"/>
                </a:lnTo>
                <a:lnTo>
                  <a:pt x="16159575" y="4060093"/>
                </a:lnTo>
                <a:lnTo>
                  <a:pt x="0" y="4060093"/>
                </a:lnTo>
                <a:lnTo>
                  <a:pt x="0" y="0"/>
                </a:lnTo>
                <a:close/>
              </a:path>
            </a:pathLst>
          </a:custGeom>
          <a:blipFill>
            <a:blip r:embed="rId4">
              <a:alphaModFix amt="19999"/>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3" name="Freeform 13"/>
          <p:cNvSpPr/>
          <p:nvPr/>
        </p:nvSpPr>
        <p:spPr>
          <a:xfrm rot="-4163620">
            <a:off x="-1991248" y="-705836"/>
            <a:ext cx="3325094" cy="1683115"/>
          </a:xfrm>
          <a:custGeom>
            <a:avLst/>
            <a:gdLst/>
            <a:ahLst/>
            <a:cxnLst/>
            <a:rect l="l" t="t" r="r" b="b"/>
            <a:pathLst>
              <a:path w="3325094" h="1683115">
                <a:moveTo>
                  <a:pt x="0" y="0"/>
                </a:moveTo>
                <a:lnTo>
                  <a:pt x="3325094" y="0"/>
                </a:lnTo>
                <a:lnTo>
                  <a:pt x="3325094" y="1683115"/>
                </a:lnTo>
                <a:lnTo>
                  <a:pt x="0" y="1683115"/>
                </a:lnTo>
                <a:lnTo>
                  <a:pt x="0" y="0"/>
                </a:lnTo>
                <a:close/>
              </a:path>
            </a:pathLst>
          </a:custGeom>
          <a:blipFill>
            <a:blip r:embed="rId6">
              <a:extLst>
                <a:ext uri="{96DAC541-7B7A-43D3-8B79-37D633B846F1}">
                  <asvg:svgBlip xmlns:asvg="http://schemas.microsoft.com/office/drawing/2016/SVG/main" r:embed="rId7"/>
                </a:ext>
              </a:extLst>
            </a:blip>
            <a:stretch>
              <a:fillRect b="-3963"/>
            </a:stretch>
          </a:blipFill>
        </p:spPr>
        <p:txBody>
          <a:bodyPr/>
          <a:lstStyle/>
          <a:p>
            <a:endParaRPr lang="en-US"/>
          </a:p>
        </p:txBody>
      </p:sp>
      <p:sp>
        <p:nvSpPr>
          <p:cNvPr id="14" name="Freeform 14"/>
          <p:cNvSpPr/>
          <p:nvPr/>
        </p:nvSpPr>
        <p:spPr>
          <a:xfrm>
            <a:off x="15790587" y="9923849"/>
            <a:ext cx="2645325" cy="1038290"/>
          </a:xfrm>
          <a:custGeom>
            <a:avLst/>
            <a:gdLst/>
            <a:ahLst/>
            <a:cxnLst/>
            <a:rect l="l" t="t" r="r" b="b"/>
            <a:pathLst>
              <a:path w="2645325" h="1038290">
                <a:moveTo>
                  <a:pt x="0" y="0"/>
                </a:moveTo>
                <a:lnTo>
                  <a:pt x="2645326" y="0"/>
                </a:lnTo>
                <a:lnTo>
                  <a:pt x="2645326" y="1038290"/>
                </a:lnTo>
                <a:lnTo>
                  <a:pt x="0" y="103829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5" name="Freeform 15"/>
          <p:cNvSpPr/>
          <p:nvPr/>
        </p:nvSpPr>
        <p:spPr>
          <a:xfrm>
            <a:off x="17259300" y="-745419"/>
            <a:ext cx="1568399" cy="919474"/>
          </a:xfrm>
          <a:custGeom>
            <a:avLst/>
            <a:gdLst/>
            <a:ahLst/>
            <a:cxnLst/>
            <a:rect l="l" t="t" r="r" b="b"/>
            <a:pathLst>
              <a:path w="1568399" h="919474">
                <a:moveTo>
                  <a:pt x="0" y="0"/>
                </a:moveTo>
                <a:lnTo>
                  <a:pt x="1568399" y="0"/>
                </a:lnTo>
                <a:lnTo>
                  <a:pt x="1568399" y="919473"/>
                </a:lnTo>
                <a:lnTo>
                  <a:pt x="0" y="919473"/>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6" name="Freeform 16"/>
          <p:cNvSpPr/>
          <p:nvPr/>
        </p:nvSpPr>
        <p:spPr>
          <a:xfrm>
            <a:off x="41336" y="10075862"/>
            <a:ext cx="1344752" cy="1095973"/>
          </a:xfrm>
          <a:custGeom>
            <a:avLst/>
            <a:gdLst/>
            <a:ahLst/>
            <a:cxnLst/>
            <a:rect l="l" t="t" r="r" b="b"/>
            <a:pathLst>
              <a:path w="1344752" h="1095973">
                <a:moveTo>
                  <a:pt x="0" y="0"/>
                </a:moveTo>
                <a:lnTo>
                  <a:pt x="1344752" y="0"/>
                </a:lnTo>
                <a:lnTo>
                  <a:pt x="1344752" y="1095973"/>
                </a:lnTo>
                <a:lnTo>
                  <a:pt x="0" y="1095973"/>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17" name="Freeform 17"/>
          <p:cNvSpPr/>
          <p:nvPr/>
        </p:nvSpPr>
        <p:spPr>
          <a:xfrm rot="5400000">
            <a:off x="-566842" y="4769126"/>
            <a:ext cx="1397453" cy="263769"/>
          </a:xfrm>
          <a:custGeom>
            <a:avLst/>
            <a:gdLst/>
            <a:ahLst/>
            <a:cxnLst/>
            <a:rect l="l" t="t" r="r" b="b"/>
            <a:pathLst>
              <a:path w="1397453" h="263769">
                <a:moveTo>
                  <a:pt x="0" y="0"/>
                </a:moveTo>
                <a:lnTo>
                  <a:pt x="1397453" y="0"/>
                </a:lnTo>
                <a:lnTo>
                  <a:pt x="1397453" y="263769"/>
                </a:lnTo>
                <a:lnTo>
                  <a:pt x="0" y="263769"/>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US"/>
          </a:p>
        </p:txBody>
      </p:sp>
      <p:sp>
        <p:nvSpPr>
          <p:cNvPr id="18" name="Freeform 18"/>
          <p:cNvSpPr/>
          <p:nvPr/>
        </p:nvSpPr>
        <p:spPr>
          <a:xfrm>
            <a:off x="16810949" y="1028700"/>
            <a:ext cx="2061245" cy="1679915"/>
          </a:xfrm>
          <a:custGeom>
            <a:avLst/>
            <a:gdLst/>
            <a:ahLst/>
            <a:cxnLst/>
            <a:rect l="l" t="t" r="r" b="b"/>
            <a:pathLst>
              <a:path w="2061245" h="1679915">
                <a:moveTo>
                  <a:pt x="0" y="0"/>
                </a:moveTo>
                <a:lnTo>
                  <a:pt x="2061245" y="0"/>
                </a:lnTo>
                <a:lnTo>
                  <a:pt x="2061245" y="1679915"/>
                </a:lnTo>
                <a:lnTo>
                  <a:pt x="0" y="1679915"/>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19" name="TextBox 19"/>
          <p:cNvSpPr txBox="1"/>
          <p:nvPr/>
        </p:nvSpPr>
        <p:spPr>
          <a:xfrm>
            <a:off x="1781846" y="1066800"/>
            <a:ext cx="14291395" cy="1025525"/>
          </a:xfrm>
          <a:prstGeom prst="rect">
            <a:avLst/>
          </a:prstGeom>
        </p:spPr>
        <p:txBody>
          <a:bodyPr lIns="0" tIns="0" rIns="0" bIns="0" rtlCol="0" anchor="t">
            <a:spAutoFit/>
          </a:bodyPr>
          <a:lstStyle/>
          <a:p>
            <a:pPr algn="ctr">
              <a:lnSpc>
                <a:spcPts val="8049"/>
              </a:lnSpc>
            </a:pPr>
            <a:r>
              <a:rPr lang="en-US" sz="6999" b="1">
                <a:solidFill>
                  <a:srgbClr val="FAFEFF"/>
                </a:solidFill>
                <a:latin typeface="TT Norms Bold"/>
                <a:ea typeface="TT Norms Bold"/>
                <a:cs typeface="TT Norms Bold"/>
                <a:sym typeface="TT Norms Bold"/>
              </a:rPr>
              <a:t>MACHINE LEARNING MODELS</a:t>
            </a:r>
          </a:p>
        </p:txBody>
      </p:sp>
      <p:sp>
        <p:nvSpPr>
          <p:cNvPr id="20" name="TextBox 20"/>
          <p:cNvSpPr txBox="1"/>
          <p:nvPr/>
        </p:nvSpPr>
        <p:spPr>
          <a:xfrm>
            <a:off x="996269" y="3934960"/>
            <a:ext cx="16657412" cy="4294618"/>
          </a:xfrm>
          <a:prstGeom prst="rect">
            <a:avLst/>
          </a:prstGeom>
        </p:spPr>
        <p:txBody>
          <a:bodyPr lIns="0" tIns="0" rIns="0" bIns="0" rtlCol="0" anchor="t">
            <a:spAutoFit/>
          </a:bodyPr>
          <a:lstStyle/>
          <a:p>
            <a:pPr algn="l">
              <a:lnSpc>
                <a:spcPts val="6888"/>
              </a:lnSpc>
            </a:pPr>
            <a:r>
              <a:rPr lang="en-US" sz="4920" b="1">
                <a:solidFill>
                  <a:srgbClr val="083A59"/>
                </a:solidFill>
                <a:latin typeface="TT Norms Bold"/>
                <a:ea typeface="TT Norms Bold"/>
                <a:cs typeface="TT Norms Bold"/>
                <a:sym typeface="TT Norms Bold"/>
              </a:rPr>
              <a:t>Decision Tree: </a:t>
            </a:r>
            <a:r>
              <a:rPr lang="en-US" sz="4920">
                <a:solidFill>
                  <a:srgbClr val="083A59"/>
                </a:solidFill>
                <a:latin typeface="TT Norms"/>
                <a:ea typeface="TT Norms"/>
                <a:cs typeface="TT Norms"/>
                <a:sym typeface="TT Norms"/>
              </a:rPr>
              <a:t>is used for both classification and regression tasks; it splits data into subsets based on the most significant features. It identifies fraudulent transactions by analyzing patterns like history and user behavior.</a:t>
            </a:r>
          </a:p>
          <a:p>
            <a:pPr algn="l">
              <a:lnSpc>
                <a:spcPts val="6888"/>
              </a:lnSpc>
              <a:spcBef>
                <a:spcPct val="0"/>
              </a:spcBef>
            </a:pPr>
            <a:endParaRPr lang="en-US" sz="4920">
              <a:solidFill>
                <a:srgbClr val="083A59"/>
              </a:solidFill>
              <a:latin typeface="TT Norms"/>
              <a:ea typeface="TT Norms"/>
              <a:cs typeface="TT Norms"/>
              <a:sym typeface="TT Norms"/>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AFEFF"/>
        </a:solidFill>
        <a:effectLst/>
      </p:bgPr>
    </p:bg>
    <p:spTree>
      <p:nvGrpSpPr>
        <p:cNvPr id="1" name=""/>
        <p:cNvGrpSpPr/>
        <p:nvPr/>
      </p:nvGrpSpPr>
      <p:grpSpPr>
        <a:xfrm>
          <a:off x="0" y="0"/>
          <a:ext cx="0" cy="0"/>
          <a:chOff x="0" y="0"/>
          <a:chExt cx="0" cy="0"/>
        </a:xfrm>
      </p:grpSpPr>
      <p:grpSp>
        <p:nvGrpSpPr>
          <p:cNvPr id="2" name="Group 2"/>
          <p:cNvGrpSpPr/>
          <p:nvPr/>
        </p:nvGrpSpPr>
        <p:grpSpPr>
          <a:xfrm rot="-10800000">
            <a:off x="-1033729" y="9560699"/>
            <a:ext cx="6089136" cy="726301"/>
            <a:chOff x="0" y="0"/>
            <a:chExt cx="4558265" cy="543702"/>
          </a:xfrm>
        </p:grpSpPr>
        <p:sp>
          <p:nvSpPr>
            <p:cNvPr id="3" name="Freeform 3"/>
            <p:cNvSpPr/>
            <p:nvPr/>
          </p:nvSpPr>
          <p:spPr>
            <a:xfrm>
              <a:off x="0" y="0"/>
              <a:ext cx="4558265" cy="543702"/>
            </a:xfrm>
            <a:custGeom>
              <a:avLst/>
              <a:gdLst/>
              <a:ahLst/>
              <a:cxnLst/>
              <a:rect l="l" t="t" r="r" b="b"/>
              <a:pathLst>
                <a:path w="4558265" h="543702">
                  <a:moveTo>
                    <a:pt x="203200" y="0"/>
                  </a:moveTo>
                  <a:lnTo>
                    <a:pt x="4558265" y="0"/>
                  </a:lnTo>
                  <a:lnTo>
                    <a:pt x="4355065" y="543702"/>
                  </a:lnTo>
                  <a:lnTo>
                    <a:pt x="0" y="543702"/>
                  </a:lnTo>
                  <a:lnTo>
                    <a:pt x="203200" y="0"/>
                  </a:lnTo>
                  <a:close/>
                </a:path>
              </a:pathLst>
            </a:custGeom>
            <a:solidFill>
              <a:srgbClr val="083A59"/>
            </a:solidFill>
          </p:spPr>
          <p:txBody>
            <a:bodyPr/>
            <a:lstStyle/>
            <a:p>
              <a:endParaRPr lang="en-US"/>
            </a:p>
          </p:txBody>
        </p:sp>
        <p:sp>
          <p:nvSpPr>
            <p:cNvPr id="4" name="TextBox 4"/>
            <p:cNvSpPr txBox="1"/>
            <p:nvPr/>
          </p:nvSpPr>
          <p:spPr>
            <a:xfrm>
              <a:off x="101600" y="-47625"/>
              <a:ext cx="4355065" cy="591327"/>
            </a:xfrm>
            <a:prstGeom prst="rect">
              <a:avLst/>
            </a:prstGeom>
          </p:spPr>
          <p:txBody>
            <a:bodyPr lIns="50800" tIns="50800" rIns="50800" bIns="50800" rtlCol="0" anchor="ctr"/>
            <a:lstStyle/>
            <a:p>
              <a:pPr algn="ctr">
                <a:lnSpc>
                  <a:spcPts val="3500"/>
                </a:lnSpc>
              </a:pPr>
              <a:endParaRPr/>
            </a:p>
          </p:txBody>
        </p:sp>
      </p:grpSp>
      <p:grpSp>
        <p:nvGrpSpPr>
          <p:cNvPr id="5" name="Group 5"/>
          <p:cNvGrpSpPr/>
          <p:nvPr/>
        </p:nvGrpSpPr>
        <p:grpSpPr>
          <a:xfrm rot="-10800000">
            <a:off x="-377101" y="9541649"/>
            <a:ext cx="6600101" cy="348109"/>
            <a:chOff x="0" y="0"/>
            <a:chExt cx="10308517" cy="543702"/>
          </a:xfrm>
        </p:grpSpPr>
        <p:sp>
          <p:nvSpPr>
            <p:cNvPr id="6" name="Freeform 6"/>
            <p:cNvSpPr/>
            <p:nvPr/>
          </p:nvSpPr>
          <p:spPr>
            <a:xfrm>
              <a:off x="0" y="0"/>
              <a:ext cx="10308517" cy="543702"/>
            </a:xfrm>
            <a:custGeom>
              <a:avLst/>
              <a:gdLst/>
              <a:ahLst/>
              <a:cxnLst/>
              <a:rect l="l" t="t" r="r" b="b"/>
              <a:pathLst>
                <a:path w="10308517" h="543702">
                  <a:moveTo>
                    <a:pt x="203200" y="0"/>
                  </a:moveTo>
                  <a:lnTo>
                    <a:pt x="10308517" y="0"/>
                  </a:lnTo>
                  <a:lnTo>
                    <a:pt x="10105317" y="543702"/>
                  </a:lnTo>
                  <a:lnTo>
                    <a:pt x="0" y="543702"/>
                  </a:lnTo>
                  <a:lnTo>
                    <a:pt x="203200" y="0"/>
                  </a:lnTo>
                  <a:close/>
                </a:path>
              </a:pathLst>
            </a:custGeom>
            <a:solidFill>
              <a:srgbClr val="639CBF"/>
            </a:solidFill>
          </p:spPr>
          <p:txBody>
            <a:bodyPr/>
            <a:lstStyle/>
            <a:p>
              <a:endParaRPr lang="en-US"/>
            </a:p>
          </p:txBody>
        </p:sp>
        <p:sp>
          <p:nvSpPr>
            <p:cNvPr id="7" name="TextBox 7"/>
            <p:cNvSpPr txBox="1"/>
            <p:nvPr/>
          </p:nvSpPr>
          <p:spPr>
            <a:xfrm>
              <a:off x="101600" y="-47625"/>
              <a:ext cx="10105317" cy="591327"/>
            </a:xfrm>
            <a:prstGeom prst="rect">
              <a:avLst/>
            </a:prstGeom>
          </p:spPr>
          <p:txBody>
            <a:bodyPr lIns="50800" tIns="50800" rIns="50800" bIns="50800" rtlCol="0" anchor="ctr"/>
            <a:lstStyle/>
            <a:p>
              <a:pPr algn="ctr">
                <a:lnSpc>
                  <a:spcPts val="3500"/>
                </a:lnSpc>
              </a:pPr>
              <a:endParaRPr/>
            </a:p>
          </p:txBody>
        </p:sp>
      </p:grpSp>
      <p:sp>
        <p:nvSpPr>
          <p:cNvPr id="8" name="Freeform 8"/>
          <p:cNvSpPr/>
          <p:nvPr/>
        </p:nvSpPr>
        <p:spPr>
          <a:xfrm>
            <a:off x="-803440" y="-2604027"/>
            <a:ext cx="20275879" cy="5509152"/>
          </a:xfrm>
          <a:custGeom>
            <a:avLst/>
            <a:gdLst/>
            <a:ahLst/>
            <a:cxnLst/>
            <a:rect l="l" t="t" r="r" b="b"/>
            <a:pathLst>
              <a:path w="20275879" h="5509152">
                <a:moveTo>
                  <a:pt x="0" y="0"/>
                </a:moveTo>
                <a:lnTo>
                  <a:pt x="20275880" y="0"/>
                </a:lnTo>
                <a:lnTo>
                  <a:pt x="20275880" y="5509152"/>
                </a:lnTo>
                <a:lnTo>
                  <a:pt x="0" y="5509152"/>
                </a:lnTo>
                <a:lnTo>
                  <a:pt x="0" y="0"/>
                </a:lnTo>
                <a:close/>
              </a:path>
            </a:pathLst>
          </a:custGeom>
          <a:blipFill>
            <a:blip r:embed="rId2">
              <a:extLst>
                <a:ext uri="{96DAC541-7B7A-43D3-8B79-37D633B846F1}">
                  <asvg:svgBlip xmlns:asvg="http://schemas.microsoft.com/office/drawing/2016/SVG/main" r:embed="rId3"/>
                </a:ext>
              </a:extLst>
            </a:blip>
            <a:stretch>
              <a:fillRect t="-142906"/>
            </a:stretch>
          </a:blipFill>
        </p:spPr>
        <p:txBody>
          <a:bodyPr/>
          <a:lstStyle/>
          <a:p>
            <a:endParaRPr lang="en-US"/>
          </a:p>
        </p:txBody>
      </p:sp>
      <p:grpSp>
        <p:nvGrpSpPr>
          <p:cNvPr id="9" name="Group 9"/>
          <p:cNvGrpSpPr/>
          <p:nvPr/>
        </p:nvGrpSpPr>
        <p:grpSpPr>
          <a:xfrm rot="-10800000">
            <a:off x="15693602" y="273428"/>
            <a:ext cx="4295940" cy="2932554"/>
            <a:chOff x="0" y="0"/>
            <a:chExt cx="796476" cy="543702"/>
          </a:xfrm>
        </p:grpSpPr>
        <p:sp>
          <p:nvSpPr>
            <p:cNvPr id="10" name="Freeform 10"/>
            <p:cNvSpPr/>
            <p:nvPr/>
          </p:nvSpPr>
          <p:spPr>
            <a:xfrm>
              <a:off x="0" y="0"/>
              <a:ext cx="796476" cy="543702"/>
            </a:xfrm>
            <a:custGeom>
              <a:avLst/>
              <a:gdLst/>
              <a:ahLst/>
              <a:cxnLst/>
              <a:rect l="l" t="t" r="r" b="b"/>
              <a:pathLst>
                <a:path w="796476" h="543702">
                  <a:moveTo>
                    <a:pt x="203200" y="0"/>
                  </a:moveTo>
                  <a:lnTo>
                    <a:pt x="796476" y="0"/>
                  </a:lnTo>
                  <a:lnTo>
                    <a:pt x="593276" y="543702"/>
                  </a:lnTo>
                  <a:lnTo>
                    <a:pt x="0" y="543702"/>
                  </a:lnTo>
                  <a:lnTo>
                    <a:pt x="203200" y="0"/>
                  </a:lnTo>
                  <a:close/>
                </a:path>
              </a:pathLst>
            </a:custGeom>
            <a:solidFill>
              <a:srgbClr val="639CBF"/>
            </a:solidFill>
          </p:spPr>
          <p:txBody>
            <a:bodyPr/>
            <a:lstStyle/>
            <a:p>
              <a:endParaRPr lang="en-US"/>
            </a:p>
          </p:txBody>
        </p:sp>
        <p:sp>
          <p:nvSpPr>
            <p:cNvPr id="11" name="TextBox 11"/>
            <p:cNvSpPr txBox="1"/>
            <p:nvPr/>
          </p:nvSpPr>
          <p:spPr>
            <a:xfrm>
              <a:off x="101600" y="-47625"/>
              <a:ext cx="593276" cy="591327"/>
            </a:xfrm>
            <a:prstGeom prst="rect">
              <a:avLst/>
            </a:prstGeom>
          </p:spPr>
          <p:txBody>
            <a:bodyPr lIns="50800" tIns="50800" rIns="50800" bIns="50800" rtlCol="0" anchor="ctr"/>
            <a:lstStyle/>
            <a:p>
              <a:pPr algn="ctr">
                <a:lnSpc>
                  <a:spcPts val="3500"/>
                </a:lnSpc>
              </a:pPr>
              <a:endParaRPr/>
            </a:p>
          </p:txBody>
        </p:sp>
      </p:grpSp>
      <p:sp>
        <p:nvSpPr>
          <p:cNvPr id="12" name="Freeform 12"/>
          <p:cNvSpPr/>
          <p:nvPr/>
        </p:nvSpPr>
        <p:spPr>
          <a:xfrm>
            <a:off x="-164841" y="-1020092"/>
            <a:ext cx="16159575" cy="4060093"/>
          </a:xfrm>
          <a:custGeom>
            <a:avLst/>
            <a:gdLst/>
            <a:ahLst/>
            <a:cxnLst/>
            <a:rect l="l" t="t" r="r" b="b"/>
            <a:pathLst>
              <a:path w="16159575" h="4060093">
                <a:moveTo>
                  <a:pt x="0" y="0"/>
                </a:moveTo>
                <a:lnTo>
                  <a:pt x="16159575" y="0"/>
                </a:lnTo>
                <a:lnTo>
                  <a:pt x="16159575" y="4060093"/>
                </a:lnTo>
                <a:lnTo>
                  <a:pt x="0" y="4060093"/>
                </a:lnTo>
                <a:lnTo>
                  <a:pt x="0" y="0"/>
                </a:lnTo>
                <a:close/>
              </a:path>
            </a:pathLst>
          </a:custGeom>
          <a:blipFill>
            <a:blip r:embed="rId4">
              <a:alphaModFix amt="19999"/>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3" name="Freeform 13"/>
          <p:cNvSpPr/>
          <p:nvPr/>
        </p:nvSpPr>
        <p:spPr>
          <a:xfrm rot="-4163620">
            <a:off x="-1991248" y="-705836"/>
            <a:ext cx="3325094" cy="1683115"/>
          </a:xfrm>
          <a:custGeom>
            <a:avLst/>
            <a:gdLst/>
            <a:ahLst/>
            <a:cxnLst/>
            <a:rect l="l" t="t" r="r" b="b"/>
            <a:pathLst>
              <a:path w="3325094" h="1683115">
                <a:moveTo>
                  <a:pt x="0" y="0"/>
                </a:moveTo>
                <a:lnTo>
                  <a:pt x="3325094" y="0"/>
                </a:lnTo>
                <a:lnTo>
                  <a:pt x="3325094" y="1683115"/>
                </a:lnTo>
                <a:lnTo>
                  <a:pt x="0" y="1683115"/>
                </a:lnTo>
                <a:lnTo>
                  <a:pt x="0" y="0"/>
                </a:lnTo>
                <a:close/>
              </a:path>
            </a:pathLst>
          </a:custGeom>
          <a:blipFill>
            <a:blip r:embed="rId6">
              <a:extLst>
                <a:ext uri="{96DAC541-7B7A-43D3-8B79-37D633B846F1}">
                  <asvg:svgBlip xmlns:asvg="http://schemas.microsoft.com/office/drawing/2016/SVG/main" r:embed="rId7"/>
                </a:ext>
              </a:extLst>
            </a:blip>
            <a:stretch>
              <a:fillRect b="-3963"/>
            </a:stretch>
          </a:blipFill>
        </p:spPr>
        <p:txBody>
          <a:bodyPr/>
          <a:lstStyle/>
          <a:p>
            <a:endParaRPr lang="en-US"/>
          </a:p>
        </p:txBody>
      </p:sp>
      <p:sp>
        <p:nvSpPr>
          <p:cNvPr id="14" name="Freeform 14"/>
          <p:cNvSpPr/>
          <p:nvPr/>
        </p:nvSpPr>
        <p:spPr>
          <a:xfrm>
            <a:off x="15790587" y="9923849"/>
            <a:ext cx="2645325" cy="1038290"/>
          </a:xfrm>
          <a:custGeom>
            <a:avLst/>
            <a:gdLst/>
            <a:ahLst/>
            <a:cxnLst/>
            <a:rect l="l" t="t" r="r" b="b"/>
            <a:pathLst>
              <a:path w="2645325" h="1038290">
                <a:moveTo>
                  <a:pt x="0" y="0"/>
                </a:moveTo>
                <a:lnTo>
                  <a:pt x="2645326" y="0"/>
                </a:lnTo>
                <a:lnTo>
                  <a:pt x="2645326" y="1038290"/>
                </a:lnTo>
                <a:lnTo>
                  <a:pt x="0" y="103829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5" name="Freeform 15"/>
          <p:cNvSpPr/>
          <p:nvPr/>
        </p:nvSpPr>
        <p:spPr>
          <a:xfrm>
            <a:off x="17259300" y="-745419"/>
            <a:ext cx="1568399" cy="919474"/>
          </a:xfrm>
          <a:custGeom>
            <a:avLst/>
            <a:gdLst/>
            <a:ahLst/>
            <a:cxnLst/>
            <a:rect l="l" t="t" r="r" b="b"/>
            <a:pathLst>
              <a:path w="1568399" h="919474">
                <a:moveTo>
                  <a:pt x="0" y="0"/>
                </a:moveTo>
                <a:lnTo>
                  <a:pt x="1568399" y="0"/>
                </a:lnTo>
                <a:lnTo>
                  <a:pt x="1568399" y="919473"/>
                </a:lnTo>
                <a:lnTo>
                  <a:pt x="0" y="919473"/>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6" name="Freeform 16"/>
          <p:cNvSpPr/>
          <p:nvPr/>
        </p:nvSpPr>
        <p:spPr>
          <a:xfrm>
            <a:off x="41336" y="10075862"/>
            <a:ext cx="1344752" cy="1095973"/>
          </a:xfrm>
          <a:custGeom>
            <a:avLst/>
            <a:gdLst/>
            <a:ahLst/>
            <a:cxnLst/>
            <a:rect l="l" t="t" r="r" b="b"/>
            <a:pathLst>
              <a:path w="1344752" h="1095973">
                <a:moveTo>
                  <a:pt x="0" y="0"/>
                </a:moveTo>
                <a:lnTo>
                  <a:pt x="1344752" y="0"/>
                </a:lnTo>
                <a:lnTo>
                  <a:pt x="1344752" y="1095973"/>
                </a:lnTo>
                <a:lnTo>
                  <a:pt x="0" y="1095973"/>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17" name="Freeform 17"/>
          <p:cNvSpPr/>
          <p:nvPr/>
        </p:nvSpPr>
        <p:spPr>
          <a:xfrm rot="5400000">
            <a:off x="-566842" y="4769126"/>
            <a:ext cx="1397453" cy="263769"/>
          </a:xfrm>
          <a:custGeom>
            <a:avLst/>
            <a:gdLst/>
            <a:ahLst/>
            <a:cxnLst/>
            <a:rect l="l" t="t" r="r" b="b"/>
            <a:pathLst>
              <a:path w="1397453" h="263769">
                <a:moveTo>
                  <a:pt x="0" y="0"/>
                </a:moveTo>
                <a:lnTo>
                  <a:pt x="1397453" y="0"/>
                </a:lnTo>
                <a:lnTo>
                  <a:pt x="1397453" y="263769"/>
                </a:lnTo>
                <a:lnTo>
                  <a:pt x="0" y="263769"/>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US"/>
          </a:p>
        </p:txBody>
      </p:sp>
      <p:sp>
        <p:nvSpPr>
          <p:cNvPr id="18" name="Freeform 18"/>
          <p:cNvSpPr/>
          <p:nvPr/>
        </p:nvSpPr>
        <p:spPr>
          <a:xfrm>
            <a:off x="16810949" y="1028700"/>
            <a:ext cx="2061245" cy="1679915"/>
          </a:xfrm>
          <a:custGeom>
            <a:avLst/>
            <a:gdLst/>
            <a:ahLst/>
            <a:cxnLst/>
            <a:rect l="l" t="t" r="r" b="b"/>
            <a:pathLst>
              <a:path w="2061245" h="1679915">
                <a:moveTo>
                  <a:pt x="0" y="0"/>
                </a:moveTo>
                <a:lnTo>
                  <a:pt x="2061245" y="0"/>
                </a:lnTo>
                <a:lnTo>
                  <a:pt x="2061245" y="1679915"/>
                </a:lnTo>
                <a:lnTo>
                  <a:pt x="0" y="1679915"/>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19" name="Freeform 19"/>
          <p:cNvSpPr/>
          <p:nvPr/>
        </p:nvSpPr>
        <p:spPr>
          <a:xfrm>
            <a:off x="1386088" y="3521599"/>
            <a:ext cx="457200" cy="457200"/>
          </a:xfrm>
          <a:custGeom>
            <a:avLst/>
            <a:gdLst/>
            <a:ahLst/>
            <a:cxnLst/>
            <a:rect l="l" t="t" r="r" b="b"/>
            <a:pathLst>
              <a:path w="457200" h="457200">
                <a:moveTo>
                  <a:pt x="0" y="0"/>
                </a:moveTo>
                <a:lnTo>
                  <a:pt x="457200" y="0"/>
                </a:lnTo>
                <a:lnTo>
                  <a:pt x="457200" y="457200"/>
                </a:lnTo>
                <a:lnTo>
                  <a:pt x="0" y="457200"/>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en-US"/>
          </a:p>
        </p:txBody>
      </p:sp>
      <p:sp>
        <p:nvSpPr>
          <p:cNvPr id="20" name="Freeform 20"/>
          <p:cNvSpPr/>
          <p:nvPr/>
        </p:nvSpPr>
        <p:spPr>
          <a:xfrm>
            <a:off x="6517431" y="3380036"/>
            <a:ext cx="7894058" cy="6354717"/>
          </a:xfrm>
          <a:custGeom>
            <a:avLst/>
            <a:gdLst/>
            <a:ahLst/>
            <a:cxnLst/>
            <a:rect l="l" t="t" r="r" b="b"/>
            <a:pathLst>
              <a:path w="7894058" h="6354717">
                <a:moveTo>
                  <a:pt x="0" y="0"/>
                </a:moveTo>
                <a:lnTo>
                  <a:pt x="7894058" y="0"/>
                </a:lnTo>
                <a:lnTo>
                  <a:pt x="7894058" y="6354717"/>
                </a:lnTo>
                <a:lnTo>
                  <a:pt x="0" y="6354717"/>
                </a:lnTo>
                <a:lnTo>
                  <a:pt x="0" y="0"/>
                </a:lnTo>
                <a:close/>
              </a:path>
            </a:pathLst>
          </a:custGeom>
          <a:blipFill>
            <a:blip r:embed="rId18"/>
            <a:stretch>
              <a:fillRect/>
            </a:stretch>
          </a:blipFill>
        </p:spPr>
        <p:txBody>
          <a:bodyPr/>
          <a:lstStyle/>
          <a:p>
            <a:endParaRPr lang="en-US"/>
          </a:p>
        </p:txBody>
      </p:sp>
      <p:sp>
        <p:nvSpPr>
          <p:cNvPr id="21" name="TextBox 21"/>
          <p:cNvSpPr txBox="1"/>
          <p:nvPr/>
        </p:nvSpPr>
        <p:spPr>
          <a:xfrm>
            <a:off x="1781846" y="1066800"/>
            <a:ext cx="14291395" cy="1025525"/>
          </a:xfrm>
          <a:prstGeom prst="rect">
            <a:avLst/>
          </a:prstGeom>
        </p:spPr>
        <p:txBody>
          <a:bodyPr lIns="0" tIns="0" rIns="0" bIns="0" rtlCol="0" anchor="t">
            <a:spAutoFit/>
          </a:bodyPr>
          <a:lstStyle/>
          <a:p>
            <a:pPr algn="ctr">
              <a:lnSpc>
                <a:spcPts val="8049"/>
              </a:lnSpc>
            </a:pPr>
            <a:r>
              <a:rPr lang="en-US" sz="6999" b="1">
                <a:solidFill>
                  <a:srgbClr val="FAFEFF"/>
                </a:solidFill>
                <a:latin typeface="TT Norms Bold"/>
                <a:ea typeface="TT Norms Bold"/>
                <a:cs typeface="TT Norms Bold"/>
                <a:sym typeface="TT Norms Bold"/>
              </a:rPr>
              <a:t>MACHINE LEARNING MODELS</a:t>
            </a:r>
          </a:p>
        </p:txBody>
      </p:sp>
      <p:sp>
        <p:nvSpPr>
          <p:cNvPr id="22" name="TextBox 22"/>
          <p:cNvSpPr txBox="1"/>
          <p:nvPr/>
        </p:nvSpPr>
        <p:spPr>
          <a:xfrm>
            <a:off x="2010839" y="3228177"/>
            <a:ext cx="4912219" cy="1862490"/>
          </a:xfrm>
          <a:prstGeom prst="rect">
            <a:avLst/>
          </a:prstGeom>
        </p:spPr>
        <p:txBody>
          <a:bodyPr lIns="0" tIns="0" rIns="0" bIns="0" rtlCol="0" anchor="t">
            <a:spAutoFit/>
          </a:bodyPr>
          <a:lstStyle/>
          <a:p>
            <a:pPr algn="l">
              <a:lnSpc>
                <a:spcPts val="7527"/>
              </a:lnSpc>
            </a:pPr>
            <a:r>
              <a:rPr lang="en-US" sz="5376" b="1" dirty="0">
                <a:solidFill>
                  <a:srgbClr val="083A59"/>
                </a:solidFill>
                <a:latin typeface="TT Norms Bold"/>
                <a:ea typeface="TT Norms Bold"/>
                <a:cs typeface="TT Norms Bold"/>
                <a:sym typeface="TT Norms Bold"/>
              </a:rPr>
              <a:t>Decision Tree:</a:t>
            </a:r>
          </a:p>
          <a:p>
            <a:pPr algn="l">
              <a:lnSpc>
                <a:spcPts val="7527"/>
              </a:lnSpc>
              <a:spcBef>
                <a:spcPct val="0"/>
              </a:spcBef>
            </a:pPr>
            <a:endParaRPr lang="en-US" sz="5376" b="1" dirty="0">
              <a:solidFill>
                <a:srgbClr val="083A59"/>
              </a:solidFill>
              <a:latin typeface="TT Norms Bold"/>
              <a:ea typeface="TT Norms Bold"/>
              <a:cs typeface="TT Norms Bold"/>
              <a:sym typeface="TT Norms Bo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AFEFF"/>
        </a:solidFill>
        <a:effectLst/>
      </p:bgPr>
    </p:bg>
    <p:spTree>
      <p:nvGrpSpPr>
        <p:cNvPr id="1" name=""/>
        <p:cNvGrpSpPr/>
        <p:nvPr/>
      </p:nvGrpSpPr>
      <p:grpSpPr>
        <a:xfrm>
          <a:off x="0" y="0"/>
          <a:ext cx="0" cy="0"/>
          <a:chOff x="0" y="0"/>
          <a:chExt cx="0" cy="0"/>
        </a:xfrm>
      </p:grpSpPr>
      <p:grpSp>
        <p:nvGrpSpPr>
          <p:cNvPr id="2" name="Group 2"/>
          <p:cNvGrpSpPr/>
          <p:nvPr/>
        </p:nvGrpSpPr>
        <p:grpSpPr>
          <a:xfrm rot="-10800000">
            <a:off x="-1033729" y="9560699"/>
            <a:ext cx="6089136" cy="726301"/>
            <a:chOff x="0" y="0"/>
            <a:chExt cx="4558265" cy="543702"/>
          </a:xfrm>
        </p:grpSpPr>
        <p:sp>
          <p:nvSpPr>
            <p:cNvPr id="3" name="Freeform 3"/>
            <p:cNvSpPr/>
            <p:nvPr/>
          </p:nvSpPr>
          <p:spPr>
            <a:xfrm>
              <a:off x="0" y="0"/>
              <a:ext cx="4558265" cy="543702"/>
            </a:xfrm>
            <a:custGeom>
              <a:avLst/>
              <a:gdLst/>
              <a:ahLst/>
              <a:cxnLst/>
              <a:rect l="l" t="t" r="r" b="b"/>
              <a:pathLst>
                <a:path w="4558265" h="543702">
                  <a:moveTo>
                    <a:pt x="203200" y="0"/>
                  </a:moveTo>
                  <a:lnTo>
                    <a:pt x="4558265" y="0"/>
                  </a:lnTo>
                  <a:lnTo>
                    <a:pt x="4355065" y="543702"/>
                  </a:lnTo>
                  <a:lnTo>
                    <a:pt x="0" y="543702"/>
                  </a:lnTo>
                  <a:lnTo>
                    <a:pt x="203200" y="0"/>
                  </a:lnTo>
                  <a:close/>
                </a:path>
              </a:pathLst>
            </a:custGeom>
            <a:solidFill>
              <a:srgbClr val="083A59"/>
            </a:solidFill>
          </p:spPr>
          <p:txBody>
            <a:bodyPr/>
            <a:lstStyle/>
            <a:p>
              <a:endParaRPr lang="en-US"/>
            </a:p>
          </p:txBody>
        </p:sp>
        <p:sp>
          <p:nvSpPr>
            <p:cNvPr id="4" name="TextBox 4"/>
            <p:cNvSpPr txBox="1"/>
            <p:nvPr/>
          </p:nvSpPr>
          <p:spPr>
            <a:xfrm>
              <a:off x="101600" y="-47625"/>
              <a:ext cx="4355065" cy="591327"/>
            </a:xfrm>
            <a:prstGeom prst="rect">
              <a:avLst/>
            </a:prstGeom>
          </p:spPr>
          <p:txBody>
            <a:bodyPr lIns="50800" tIns="50800" rIns="50800" bIns="50800" rtlCol="0" anchor="ctr"/>
            <a:lstStyle/>
            <a:p>
              <a:pPr algn="ctr">
                <a:lnSpc>
                  <a:spcPts val="3500"/>
                </a:lnSpc>
              </a:pPr>
              <a:endParaRPr/>
            </a:p>
          </p:txBody>
        </p:sp>
      </p:grpSp>
      <p:grpSp>
        <p:nvGrpSpPr>
          <p:cNvPr id="5" name="Group 5"/>
          <p:cNvGrpSpPr/>
          <p:nvPr/>
        </p:nvGrpSpPr>
        <p:grpSpPr>
          <a:xfrm rot="-10800000">
            <a:off x="-377101" y="9541649"/>
            <a:ext cx="6600101" cy="348109"/>
            <a:chOff x="0" y="0"/>
            <a:chExt cx="10308517" cy="543702"/>
          </a:xfrm>
        </p:grpSpPr>
        <p:sp>
          <p:nvSpPr>
            <p:cNvPr id="6" name="Freeform 6"/>
            <p:cNvSpPr/>
            <p:nvPr/>
          </p:nvSpPr>
          <p:spPr>
            <a:xfrm>
              <a:off x="0" y="0"/>
              <a:ext cx="10308517" cy="543702"/>
            </a:xfrm>
            <a:custGeom>
              <a:avLst/>
              <a:gdLst/>
              <a:ahLst/>
              <a:cxnLst/>
              <a:rect l="l" t="t" r="r" b="b"/>
              <a:pathLst>
                <a:path w="10308517" h="543702">
                  <a:moveTo>
                    <a:pt x="203200" y="0"/>
                  </a:moveTo>
                  <a:lnTo>
                    <a:pt x="10308517" y="0"/>
                  </a:lnTo>
                  <a:lnTo>
                    <a:pt x="10105317" y="543702"/>
                  </a:lnTo>
                  <a:lnTo>
                    <a:pt x="0" y="543702"/>
                  </a:lnTo>
                  <a:lnTo>
                    <a:pt x="203200" y="0"/>
                  </a:lnTo>
                  <a:close/>
                </a:path>
              </a:pathLst>
            </a:custGeom>
            <a:solidFill>
              <a:srgbClr val="639CBF"/>
            </a:solidFill>
          </p:spPr>
          <p:txBody>
            <a:bodyPr/>
            <a:lstStyle/>
            <a:p>
              <a:endParaRPr lang="en-US"/>
            </a:p>
          </p:txBody>
        </p:sp>
        <p:sp>
          <p:nvSpPr>
            <p:cNvPr id="7" name="TextBox 7"/>
            <p:cNvSpPr txBox="1"/>
            <p:nvPr/>
          </p:nvSpPr>
          <p:spPr>
            <a:xfrm>
              <a:off x="101600" y="-47625"/>
              <a:ext cx="10105317" cy="591327"/>
            </a:xfrm>
            <a:prstGeom prst="rect">
              <a:avLst/>
            </a:prstGeom>
          </p:spPr>
          <p:txBody>
            <a:bodyPr lIns="50800" tIns="50800" rIns="50800" bIns="50800" rtlCol="0" anchor="ctr"/>
            <a:lstStyle/>
            <a:p>
              <a:pPr algn="ctr">
                <a:lnSpc>
                  <a:spcPts val="3500"/>
                </a:lnSpc>
              </a:pPr>
              <a:endParaRPr/>
            </a:p>
          </p:txBody>
        </p:sp>
      </p:grpSp>
      <p:sp>
        <p:nvSpPr>
          <p:cNvPr id="8" name="Freeform 8"/>
          <p:cNvSpPr/>
          <p:nvPr/>
        </p:nvSpPr>
        <p:spPr>
          <a:xfrm>
            <a:off x="-803440" y="-2604027"/>
            <a:ext cx="20275879" cy="5509152"/>
          </a:xfrm>
          <a:custGeom>
            <a:avLst/>
            <a:gdLst/>
            <a:ahLst/>
            <a:cxnLst/>
            <a:rect l="l" t="t" r="r" b="b"/>
            <a:pathLst>
              <a:path w="20275879" h="5509152">
                <a:moveTo>
                  <a:pt x="0" y="0"/>
                </a:moveTo>
                <a:lnTo>
                  <a:pt x="20275880" y="0"/>
                </a:lnTo>
                <a:lnTo>
                  <a:pt x="20275880" y="5509152"/>
                </a:lnTo>
                <a:lnTo>
                  <a:pt x="0" y="5509152"/>
                </a:lnTo>
                <a:lnTo>
                  <a:pt x="0" y="0"/>
                </a:lnTo>
                <a:close/>
              </a:path>
            </a:pathLst>
          </a:custGeom>
          <a:blipFill>
            <a:blip r:embed="rId2">
              <a:extLst>
                <a:ext uri="{96DAC541-7B7A-43D3-8B79-37D633B846F1}">
                  <asvg:svgBlip xmlns:asvg="http://schemas.microsoft.com/office/drawing/2016/SVG/main" r:embed="rId3"/>
                </a:ext>
              </a:extLst>
            </a:blip>
            <a:stretch>
              <a:fillRect t="-142906"/>
            </a:stretch>
          </a:blipFill>
        </p:spPr>
        <p:txBody>
          <a:bodyPr/>
          <a:lstStyle/>
          <a:p>
            <a:endParaRPr lang="en-US"/>
          </a:p>
        </p:txBody>
      </p:sp>
      <p:grpSp>
        <p:nvGrpSpPr>
          <p:cNvPr id="9" name="Group 9"/>
          <p:cNvGrpSpPr/>
          <p:nvPr/>
        </p:nvGrpSpPr>
        <p:grpSpPr>
          <a:xfrm rot="-10800000">
            <a:off x="15693602" y="273428"/>
            <a:ext cx="4295940" cy="2932554"/>
            <a:chOff x="0" y="0"/>
            <a:chExt cx="796476" cy="543702"/>
          </a:xfrm>
        </p:grpSpPr>
        <p:sp>
          <p:nvSpPr>
            <p:cNvPr id="10" name="Freeform 10"/>
            <p:cNvSpPr/>
            <p:nvPr/>
          </p:nvSpPr>
          <p:spPr>
            <a:xfrm>
              <a:off x="0" y="0"/>
              <a:ext cx="796476" cy="543702"/>
            </a:xfrm>
            <a:custGeom>
              <a:avLst/>
              <a:gdLst/>
              <a:ahLst/>
              <a:cxnLst/>
              <a:rect l="l" t="t" r="r" b="b"/>
              <a:pathLst>
                <a:path w="796476" h="543702">
                  <a:moveTo>
                    <a:pt x="203200" y="0"/>
                  </a:moveTo>
                  <a:lnTo>
                    <a:pt x="796476" y="0"/>
                  </a:lnTo>
                  <a:lnTo>
                    <a:pt x="593276" y="543702"/>
                  </a:lnTo>
                  <a:lnTo>
                    <a:pt x="0" y="543702"/>
                  </a:lnTo>
                  <a:lnTo>
                    <a:pt x="203200" y="0"/>
                  </a:lnTo>
                  <a:close/>
                </a:path>
              </a:pathLst>
            </a:custGeom>
            <a:solidFill>
              <a:srgbClr val="639CBF"/>
            </a:solidFill>
          </p:spPr>
          <p:txBody>
            <a:bodyPr/>
            <a:lstStyle/>
            <a:p>
              <a:endParaRPr lang="en-US"/>
            </a:p>
          </p:txBody>
        </p:sp>
        <p:sp>
          <p:nvSpPr>
            <p:cNvPr id="11" name="TextBox 11"/>
            <p:cNvSpPr txBox="1"/>
            <p:nvPr/>
          </p:nvSpPr>
          <p:spPr>
            <a:xfrm>
              <a:off x="101600" y="-47625"/>
              <a:ext cx="593276" cy="591327"/>
            </a:xfrm>
            <a:prstGeom prst="rect">
              <a:avLst/>
            </a:prstGeom>
          </p:spPr>
          <p:txBody>
            <a:bodyPr lIns="50800" tIns="50800" rIns="50800" bIns="50800" rtlCol="0" anchor="ctr"/>
            <a:lstStyle/>
            <a:p>
              <a:pPr algn="ctr">
                <a:lnSpc>
                  <a:spcPts val="3500"/>
                </a:lnSpc>
              </a:pPr>
              <a:endParaRPr/>
            </a:p>
          </p:txBody>
        </p:sp>
      </p:grpSp>
      <p:sp>
        <p:nvSpPr>
          <p:cNvPr id="12" name="Freeform 12"/>
          <p:cNvSpPr/>
          <p:nvPr/>
        </p:nvSpPr>
        <p:spPr>
          <a:xfrm>
            <a:off x="-164841" y="-1020092"/>
            <a:ext cx="16159575" cy="4060093"/>
          </a:xfrm>
          <a:custGeom>
            <a:avLst/>
            <a:gdLst/>
            <a:ahLst/>
            <a:cxnLst/>
            <a:rect l="l" t="t" r="r" b="b"/>
            <a:pathLst>
              <a:path w="16159575" h="4060093">
                <a:moveTo>
                  <a:pt x="0" y="0"/>
                </a:moveTo>
                <a:lnTo>
                  <a:pt x="16159575" y="0"/>
                </a:lnTo>
                <a:lnTo>
                  <a:pt x="16159575" y="4060093"/>
                </a:lnTo>
                <a:lnTo>
                  <a:pt x="0" y="4060093"/>
                </a:lnTo>
                <a:lnTo>
                  <a:pt x="0" y="0"/>
                </a:lnTo>
                <a:close/>
              </a:path>
            </a:pathLst>
          </a:custGeom>
          <a:blipFill>
            <a:blip r:embed="rId4">
              <a:alphaModFix amt="19999"/>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3" name="Freeform 13"/>
          <p:cNvSpPr/>
          <p:nvPr/>
        </p:nvSpPr>
        <p:spPr>
          <a:xfrm rot="-4163620">
            <a:off x="-1991248" y="-705836"/>
            <a:ext cx="3325094" cy="1683115"/>
          </a:xfrm>
          <a:custGeom>
            <a:avLst/>
            <a:gdLst/>
            <a:ahLst/>
            <a:cxnLst/>
            <a:rect l="l" t="t" r="r" b="b"/>
            <a:pathLst>
              <a:path w="3325094" h="1683115">
                <a:moveTo>
                  <a:pt x="0" y="0"/>
                </a:moveTo>
                <a:lnTo>
                  <a:pt x="3325094" y="0"/>
                </a:lnTo>
                <a:lnTo>
                  <a:pt x="3325094" y="1683115"/>
                </a:lnTo>
                <a:lnTo>
                  <a:pt x="0" y="1683115"/>
                </a:lnTo>
                <a:lnTo>
                  <a:pt x="0" y="0"/>
                </a:lnTo>
                <a:close/>
              </a:path>
            </a:pathLst>
          </a:custGeom>
          <a:blipFill>
            <a:blip r:embed="rId6">
              <a:extLst>
                <a:ext uri="{96DAC541-7B7A-43D3-8B79-37D633B846F1}">
                  <asvg:svgBlip xmlns:asvg="http://schemas.microsoft.com/office/drawing/2016/SVG/main" r:embed="rId7"/>
                </a:ext>
              </a:extLst>
            </a:blip>
            <a:stretch>
              <a:fillRect b="-3963"/>
            </a:stretch>
          </a:blipFill>
        </p:spPr>
        <p:txBody>
          <a:bodyPr/>
          <a:lstStyle/>
          <a:p>
            <a:endParaRPr lang="en-US"/>
          </a:p>
        </p:txBody>
      </p:sp>
      <p:sp>
        <p:nvSpPr>
          <p:cNvPr id="14" name="Freeform 14"/>
          <p:cNvSpPr/>
          <p:nvPr/>
        </p:nvSpPr>
        <p:spPr>
          <a:xfrm>
            <a:off x="15790587" y="9923849"/>
            <a:ext cx="2645325" cy="1038290"/>
          </a:xfrm>
          <a:custGeom>
            <a:avLst/>
            <a:gdLst/>
            <a:ahLst/>
            <a:cxnLst/>
            <a:rect l="l" t="t" r="r" b="b"/>
            <a:pathLst>
              <a:path w="2645325" h="1038290">
                <a:moveTo>
                  <a:pt x="0" y="0"/>
                </a:moveTo>
                <a:lnTo>
                  <a:pt x="2645326" y="0"/>
                </a:lnTo>
                <a:lnTo>
                  <a:pt x="2645326" y="1038290"/>
                </a:lnTo>
                <a:lnTo>
                  <a:pt x="0" y="103829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5" name="Freeform 15"/>
          <p:cNvSpPr/>
          <p:nvPr/>
        </p:nvSpPr>
        <p:spPr>
          <a:xfrm>
            <a:off x="17259300" y="-745419"/>
            <a:ext cx="1568399" cy="919474"/>
          </a:xfrm>
          <a:custGeom>
            <a:avLst/>
            <a:gdLst/>
            <a:ahLst/>
            <a:cxnLst/>
            <a:rect l="l" t="t" r="r" b="b"/>
            <a:pathLst>
              <a:path w="1568399" h="919474">
                <a:moveTo>
                  <a:pt x="0" y="0"/>
                </a:moveTo>
                <a:lnTo>
                  <a:pt x="1568399" y="0"/>
                </a:lnTo>
                <a:lnTo>
                  <a:pt x="1568399" y="919473"/>
                </a:lnTo>
                <a:lnTo>
                  <a:pt x="0" y="919473"/>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6" name="Freeform 16"/>
          <p:cNvSpPr/>
          <p:nvPr/>
        </p:nvSpPr>
        <p:spPr>
          <a:xfrm>
            <a:off x="41336" y="10075862"/>
            <a:ext cx="1344752" cy="1095973"/>
          </a:xfrm>
          <a:custGeom>
            <a:avLst/>
            <a:gdLst/>
            <a:ahLst/>
            <a:cxnLst/>
            <a:rect l="l" t="t" r="r" b="b"/>
            <a:pathLst>
              <a:path w="1344752" h="1095973">
                <a:moveTo>
                  <a:pt x="0" y="0"/>
                </a:moveTo>
                <a:lnTo>
                  <a:pt x="1344752" y="0"/>
                </a:lnTo>
                <a:lnTo>
                  <a:pt x="1344752" y="1095973"/>
                </a:lnTo>
                <a:lnTo>
                  <a:pt x="0" y="1095973"/>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17" name="Freeform 17"/>
          <p:cNvSpPr/>
          <p:nvPr/>
        </p:nvSpPr>
        <p:spPr>
          <a:xfrm rot="5400000">
            <a:off x="-566842" y="4769126"/>
            <a:ext cx="1397453" cy="263769"/>
          </a:xfrm>
          <a:custGeom>
            <a:avLst/>
            <a:gdLst/>
            <a:ahLst/>
            <a:cxnLst/>
            <a:rect l="l" t="t" r="r" b="b"/>
            <a:pathLst>
              <a:path w="1397453" h="263769">
                <a:moveTo>
                  <a:pt x="0" y="0"/>
                </a:moveTo>
                <a:lnTo>
                  <a:pt x="1397453" y="0"/>
                </a:lnTo>
                <a:lnTo>
                  <a:pt x="1397453" y="263769"/>
                </a:lnTo>
                <a:lnTo>
                  <a:pt x="0" y="263769"/>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US"/>
          </a:p>
        </p:txBody>
      </p:sp>
      <p:sp>
        <p:nvSpPr>
          <p:cNvPr id="18" name="Freeform 18"/>
          <p:cNvSpPr/>
          <p:nvPr/>
        </p:nvSpPr>
        <p:spPr>
          <a:xfrm>
            <a:off x="16810949" y="1028700"/>
            <a:ext cx="2061245" cy="1679915"/>
          </a:xfrm>
          <a:custGeom>
            <a:avLst/>
            <a:gdLst/>
            <a:ahLst/>
            <a:cxnLst/>
            <a:rect l="l" t="t" r="r" b="b"/>
            <a:pathLst>
              <a:path w="2061245" h="1679915">
                <a:moveTo>
                  <a:pt x="0" y="0"/>
                </a:moveTo>
                <a:lnTo>
                  <a:pt x="2061245" y="0"/>
                </a:lnTo>
                <a:lnTo>
                  <a:pt x="2061245" y="1679915"/>
                </a:lnTo>
                <a:lnTo>
                  <a:pt x="0" y="1679915"/>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19" name="Freeform 19"/>
          <p:cNvSpPr/>
          <p:nvPr/>
        </p:nvSpPr>
        <p:spPr>
          <a:xfrm>
            <a:off x="1386088" y="3521599"/>
            <a:ext cx="457200" cy="457200"/>
          </a:xfrm>
          <a:custGeom>
            <a:avLst/>
            <a:gdLst/>
            <a:ahLst/>
            <a:cxnLst/>
            <a:rect l="l" t="t" r="r" b="b"/>
            <a:pathLst>
              <a:path w="457200" h="457200">
                <a:moveTo>
                  <a:pt x="0" y="0"/>
                </a:moveTo>
                <a:lnTo>
                  <a:pt x="457200" y="0"/>
                </a:lnTo>
                <a:lnTo>
                  <a:pt x="457200" y="457200"/>
                </a:lnTo>
                <a:lnTo>
                  <a:pt x="0" y="457200"/>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en-US"/>
          </a:p>
        </p:txBody>
      </p:sp>
      <p:sp>
        <p:nvSpPr>
          <p:cNvPr id="21" name="TextBox 21"/>
          <p:cNvSpPr txBox="1"/>
          <p:nvPr/>
        </p:nvSpPr>
        <p:spPr>
          <a:xfrm>
            <a:off x="1781846" y="1066800"/>
            <a:ext cx="14291395" cy="1025525"/>
          </a:xfrm>
          <a:prstGeom prst="rect">
            <a:avLst/>
          </a:prstGeom>
        </p:spPr>
        <p:txBody>
          <a:bodyPr lIns="0" tIns="0" rIns="0" bIns="0" rtlCol="0" anchor="t">
            <a:spAutoFit/>
          </a:bodyPr>
          <a:lstStyle/>
          <a:p>
            <a:pPr algn="ctr">
              <a:lnSpc>
                <a:spcPts val="8049"/>
              </a:lnSpc>
            </a:pPr>
            <a:r>
              <a:rPr lang="en-US" sz="6999" b="1">
                <a:solidFill>
                  <a:srgbClr val="FAFEFF"/>
                </a:solidFill>
                <a:latin typeface="TT Norms Bold"/>
                <a:ea typeface="TT Norms Bold"/>
                <a:cs typeface="TT Norms Bold"/>
                <a:sym typeface="TT Norms Bold"/>
              </a:rPr>
              <a:t>MACHINE LEARNING MODELS</a:t>
            </a:r>
          </a:p>
        </p:txBody>
      </p:sp>
      <p:sp>
        <p:nvSpPr>
          <p:cNvPr id="22" name="TextBox 22"/>
          <p:cNvSpPr txBox="1"/>
          <p:nvPr/>
        </p:nvSpPr>
        <p:spPr>
          <a:xfrm>
            <a:off x="2010839" y="3228177"/>
            <a:ext cx="4912219" cy="1862490"/>
          </a:xfrm>
          <a:prstGeom prst="rect">
            <a:avLst/>
          </a:prstGeom>
        </p:spPr>
        <p:txBody>
          <a:bodyPr lIns="0" tIns="0" rIns="0" bIns="0" rtlCol="0" anchor="t">
            <a:spAutoFit/>
          </a:bodyPr>
          <a:lstStyle/>
          <a:p>
            <a:pPr algn="l">
              <a:lnSpc>
                <a:spcPts val="7527"/>
              </a:lnSpc>
            </a:pPr>
            <a:r>
              <a:rPr lang="en-US" sz="5376" b="1" dirty="0">
                <a:solidFill>
                  <a:srgbClr val="083A59"/>
                </a:solidFill>
                <a:latin typeface="TT Norms Bold"/>
                <a:ea typeface="TT Norms Bold"/>
                <a:cs typeface="TT Norms Bold"/>
                <a:sym typeface="TT Norms Bold"/>
              </a:rPr>
              <a:t>Decision Tree:</a:t>
            </a:r>
          </a:p>
          <a:p>
            <a:pPr algn="l">
              <a:lnSpc>
                <a:spcPts val="7527"/>
              </a:lnSpc>
              <a:spcBef>
                <a:spcPct val="0"/>
              </a:spcBef>
            </a:pPr>
            <a:endParaRPr lang="en-US" sz="5376" b="1" dirty="0">
              <a:solidFill>
                <a:srgbClr val="083A59"/>
              </a:solidFill>
              <a:latin typeface="TT Norms Bold"/>
              <a:ea typeface="TT Norms Bold"/>
              <a:cs typeface="TT Norms Bold"/>
              <a:sym typeface="TT Norms Bold"/>
            </a:endParaRPr>
          </a:p>
        </p:txBody>
      </p:sp>
      <p:pic>
        <p:nvPicPr>
          <p:cNvPr id="26" name="Picture 25">
            <a:extLst>
              <a:ext uri="{FF2B5EF4-FFF2-40B4-BE49-F238E27FC236}">
                <a16:creationId xmlns:a16="http://schemas.microsoft.com/office/drawing/2014/main" id="{2F3DBAC3-D9BB-1D66-FC71-8583DC08E7E4}"/>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6705600" y="4159422"/>
            <a:ext cx="8657348" cy="4853362"/>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AFEFF"/>
        </a:solidFill>
        <a:effectLst/>
      </p:bgPr>
    </p:bg>
    <p:spTree>
      <p:nvGrpSpPr>
        <p:cNvPr id="1" name=""/>
        <p:cNvGrpSpPr/>
        <p:nvPr/>
      </p:nvGrpSpPr>
      <p:grpSpPr>
        <a:xfrm>
          <a:off x="0" y="0"/>
          <a:ext cx="0" cy="0"/>
          <a:chOff x="0" y="0"/>
          <a:chExt cx="0" cy="0"/>
        </a:xfrm>
      </p:grpSpPr>
      <p:grpSp>
        <p:nvGrpSpPr>
          <p:cNvPr id="2" name="Group 2"/>
          <p:cNvGrpSpPr/>
          <p:nvPr/>
        </p:nvGrpSpPr>
        <p:grpSpPr>
          <a:xfrm rot="8408133">
            <a:off x="-4425842" y="197174"/>
            <a:ext cx="15566164" cy="1734207"/>
            <a:chOff x="0" y="0"/>
            <a:chExt cx="3536751" cy="394025"/>
          </a:xfrm>
        </p:grpSpPr>
        <p:sp>
          <p:nvSpPr>
            <p:cNvPr id="3" name="Freeform 3"/>
            <p:cNvSpPr/>
            <p:nvPr/>
          </p:nvSpPr>
          <p:spPr>
            <a:xfrm>
              <a:off x="0" y="0"/>
              <a:ext cx="3536752" cy="394025"/>
            </a:xfrm>
            <a:custGeom>
              <a:avLst/>
              <a:gdLst/>
              <a:ahLst/>
              <a:cxnLst/>
              <a:rect l="l" t="t" r="r" b="b"/>
              <a:pathLst>
                <a:path w="3536752" h="394025">
                  <a:moveTo>
                    <a:pt x="203200" y="0"/>
                  </a:moveTo>
                  <a:lnTo>
                    <a:pt x="3536752" y="0"/>
                  </a:lnTo>
                  <a:lnTo>
                    <a:pt x="3333552" y="394025"/>
                  </a:lnTo>
                  <a:lnTo>
                    <a:pt x="0" y="394025"/>
                  </a:lnTo>
                  <a:lnTo>
                    <a:pt x="203200" y="0"/>
                  </a:lnTo>
                  <a:close/>
                </a:path>
              </a:pathLst>
            </a:custGeom>
            <a:solidFill>
              <a:srgbClr val="639CBF"/>
            </a:solidFill>
          </p:spPr>
          <p:txBody>
            <a:bodyPr/>
            <a:lstStyle/>
            <a:p>
              <a:endParaRPr lang="en-US"/>
            </a:p>
          </p:txBody>
        </p:sp>
        <p:sp>
          <p:nvSpPr>
            <p:cNvPr id="4" name="TextBox 4"/>
            <p:cNvSpPr txBox="1"/>
            <p:nvPr/>
          </p:nvSpPr>
          <p:spPr>
            <a:xfrm>
              <a:off x="101600" y="-47625"/>
              <a:ext cx="3333551" cy="441650"/>
            </a:xfrm>
            <a:prstGeom prst="rect">
              <a:avLst/>
            </a:prstGeom>
          </p:spPr>
          <p:txBody>
            <a:bodyPr lIns="50800" tIns="50800" rIns="50800" bIns="50800" rtlCol="0" anchor="ctr"/>
            <a:lstStyle/>
            <a:p>
              <a:pPr algn="ctr">
                <a:lnSpc>
                  <a:spcPts val="3500"/>
                </a:lnSpc>
              </a:pPr>
              <a:endParaRPr/>
            </a:p>
          </p:txBody>
        </p:sp>
      </p:grpSp>
      <p:grpSp>
        <p:nvGrpSpPr>
          <p:cNvPr id="5" name="Group 5"/>
          <p:cNvGrpSpPr/>
          <p:nvPr/>
        </p:nvGrpSpPr>
        <p:grpSpPr>
          <a:xfrm rot="8374949">
            <a:off x="-6617901" y="-915580"/>
            <a:ext cx="15928070" cy="2448609"/>
            <a:chOff x="0" y="0"/>
            <a:chExt cx="2864744" cy="440395"/>
          </a:xfrm>
        </p:grpSpPr>
        <p:sp>
          <p:nvSpPr>
            <p:cNvPr id="6" name="Freeform 6"/>
            <p:cNvSpPr/>
            <p:nvPr/>
          </p:nvSpPr>
          <p:spPr>
            <a:xfrm>
              <a:off x="0" y="0"/>
              <a:ext cx="2864744" cy="440395"/>
            </a:xfrm>
            <a:custGeom>
              <a:avLst/>
              <a:gdLst/>
              <a:ahLst/>
              <a:cxnLst/>
              <a:rect l="l" t="t" r="r" b="b"/>
              <a:pathLst>
                <a:path w="2864744" h="440395">
                  <a:moveTo>
                    <a:pt x="203200" y="0"/>
                  </a:moveTo>
                  <a:lnTo>
                    <a:pt x="2864744" y="0"/>
                  </a:lnTo>
                  <a:lnTo>
                    <a:pt x="2661544" y="440395"/>
                  </a:lnTo>
                  <a:lnTo>
                    <a:pt x="0" y="440395"/>
                  </a:lnTo>
                  <a:lnTo>
                    <a:pt x="203200" y="0"/>
                  </a:lnTo>
                  <a:close/>
                </a:path>
              </a:pathLst>
            </a:custGeom>
            <a:solidFill>
              <a:srgbClr val="083A59"/>
            </a:solidFill>
          </p:spPr>
          <p:txBody>
            <a:bodyPr/>
            <a:lstStyle/>
            <a:p>
              <a:endParaRPr lang="en-US"/>
            </a:p>
          </p:txBody>
        </p:sp>
        <p:sp>
          <p:nvSpPr>
            <p:cNvPr id="7" name="TextBox 7"/>
            <p:cNvSpPr txBox="1"/>
            <p:nvPr/>
          </p:nvSpPr>
          <p:spPr>
            <a:xfrm>
              <a:off x="101600" y="-47625"/>
              <a:ext cx="2661544" cy="488020"/>
            </a:xfrm>
            <a:prstGeom prst="rect">
              <a:avLst/>
            </a:prstGeom>
          </p:spPr>
          <p:txBody>
            <a:bodyPr lIns="50800" tIns="50800" rIns="50800" bIns="50800" rtlCol="0" anchor="ctr"/>
            <a:lstStyle/>
            <a:p>
              <a:pPr algn="ctr">
                <a:lnSpc>
                  <a:spcPts val="3500"/>
                </a:lnSpc>
              </a:pPr>
              <a:endParaRPr/>
            </a:p>
          </p:txBody>
        </p:sp>
      </p:grpSp>
      <p:sp>
        <p:nvSpPr>
          <p:cNvPr id="8" name="Freeform 8"/>
          <p:cNvSpPr/>
          <p:nvPr/>
        </p:nvSpPr>
        <p:spPr>
          <a:xfrm rot="-10800000">
            <a:off x="407742" y="855852"/>
            <a:ext cx="5378746" cy="2111158"/>
          </a:xfrm>
          <a:custGeom>
            <a:avLst/>
            <a:gdLst/>
            <a:ahLst/>
            <a:cxnLst/>
            <a:rect l="l" t="t" r="r" b="b"/>
            <a:pathLst>
              <a:path w="5378746" h="2111158">
                <a:moveTo>
                  <a:pt x="0" y="0"/>
                </a:moveTo>
                <a:lnTo>
                  <a:pt x="5378746" y="0"/>
                </a:lnTo>
                <a:lnTo>
                  <a:pt x="5378746" y="2111158"/>
                </a:lnTo>
                <a:lnTo>
                  <a:pt x="0" y="211115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9" name="Group 9"/>
          <p:cNvGrpSpPr/>
          <p:nvPr/>
        </p:nvGrpSpPr>
        <p:grpSpPr>
          <a:xfrm rot="-5400000">
            <a:off x="14592305" y="5848836"/>
            <a:ext cx="742469" cy="6648921"/>
            <a:chOff x="0" y="0"/>
            <a:chExt cx="195547" cy="1751156"/>
          </a:xfrm>
        </p:grpSpPr>
        <p:sp>
          <p:nvSpPr>
            <p:cNvPr id="10" name="Freeform 10"/>
            <p:cNvSpPr/>
            <p:nvPr/>
          </p:nvSpPr>
          <p:spPr>
            <a:xfrm>
              <a:off x="0" y="0"/>
              <a:ext cx="195547" cy="1751156"/>
            </a:xfrm>
            <a:custGeom>
              <a:avLst/>
              <a:gdLst/>
              <a:ahLst/>
              <a:cxnLst/>
              <a:rect l="l" t="t" r="r" b="b"/>
              <a:pathLst>
                <a:path w="195547" h="1751156">
                  <a:moveTo>
                    <a:pt x="0" y="0"/>
                  </a:moveTo>
                  <a:lnTo>
                    <a:pt x="195547" y="0"/>
                  </a:lnTo>
                  <a:lnTo>
                    <a:pt x="195547" y="1751156"/>
                  </a:lnTo>
                  <a:lnTo>
                    <a:pt x="0" y="1751156"/>
                  </a:lnTo>
                  <a:close/>
                </a:path>
              </a:pathLst>
            </a:custGeom>
            <a:solidFill>
              <a:srgbClr val="639CBF"/>
            </a:solidFill>
          </p:spPr>
          <p:txBody>
            <a:bodyPr/>
            <a:lstStyle/>
            <a:p>
              <a:endParaRPr lang="en-US"/>
            </a:p>
          </p:txBody>
        </p:sp>
        <p:sp>
          <p:nvSpPr>
            <p:cNvPr id="11" name="TextBox 11"/>
            <p:cNvSpPr txBox="1"/>
            <p:nvPr/>
          </p:nvSpPr>
          <p:spPr>
            <a:xfrm>
              <a:off x="0" y="-47625"/>
              <a:ext cx="195547" cy="1798781"/>
            </a:xfrm>
            <a:prstGeom prst="rect">
              <a:avLst/>
            </a:prstGeom>
          </p:spPr>
          <p:txBody>
            <a:bodyPr lIns="50800" tIns="50800" rIns="50800" bIns="50800" rtlCol="0" anchor="ctr"/>
            <a:lstStyle/>
            <a:p>
              <a:pPr algn="ctr">
                <a:lnSpc>
                  <a:spcPts val="3500"/>
                </a:lnSpc>
              </a:pPr>
              <a:endParaRPr/>
            </a:p>
          </p:txBody>
        </p:sp>
      </p:grpSp>
      <p:grpSp>
        <p:nvGrpSpPr>
          <p:cNvPr id="12" name="Group 12"/>
          <p:cNvGrpSpPr/>
          <p:nvPr/>
        </p:nvGrpSpPr>
        <p:grpSpPr>
          <a:xfrm rot="-5400000">
            <a:off x="13201202" y="5200202"/>
            <a:ext cx="742469" cy="9431127"/>
            <a:chOff x="0" y="0"/>
            <a:chExt cx="195547" cy="2483918"/>
          </a:xfrm>
        </p:grpSpPr>
        <p:sp>
          <p:nvSpPr>
            <p:cNvPr id="13" name="Freeform 13"/>
            <p:cNvSpPr/>
            <p:nvPr/>
          </p:nvSpPr>
          <p:spPr>
            <a:xfrm>
              <a:off x="0" y="0"/>
              <a:ext cx="195547" cy="2483918"/>
            </a:xfrm>
            <a:custGeom>
              <a:avLst/>
              <a:gdLst/>
              <a:ahLst/>
              <a:cxnLst/>
              <a:rect l="l" t="t" r="r" b="b"/>
              <a:pathLst>
                <a:path w="195547" h="2483918">
                  <a:moveTo>
                    <a:pt x="0" y="0"/>
                  </a:moveTo>
                  <a:lnTo>
                    <a:pt x="195547" y="0"/>
                  </a:lnTo>
                  <a:lnTo>
                    <a:pt x="195547" y="2483918"/>
                  </a:lnTo>
                  <a:lnTo>
                    <a:pt x="0" y="2483918"/>
                  </a:lnTo>
                  <a:close/>
                </a:path>
              </a:pathLst>
            </a:custGeom>
            <a:solidFill>
              <a:srgbClr val="083A59"/>
            </a:solidFill>
          </p:spPr>
          <p:txBody>
            <a:bodyPr/>
            <a:lstStyle/>
            <a:p>
              <a:endParaRPr lang="en-US"/>
            </a:p>
          </p:txBody>
        </p:sp>
        <p:sp>
          <p:nvSpPr>
            <p:cNvPr id="14" name="TextBox 14"/>
            <p:cNvSpPr txBox="1"/>
            <p:nvPr/>
          </p:nvSpPr>
          <p:spPr>
            <a:xfrm>
              <a:off x="0" y="-47625"/>
              <a:ext cx="195547" cy="2531543"/>
            </a:xfrm>
            <a:prstGeom prst="rect">
              <a:avLst/>
            </a:prstGeom>
          </p:spPr>
          <p:txBody>
            <a:bodyPr lIns="50800" tIns="50800" rIns="50800" bIns="50800" rtlCol="0" anchor="ctr"/>
            <a:lstStyle/>
            <a:p>
              <a:pPr algn="ctr">
                <a:lnSpc>
                  <a:spcPts val="3500"/>
                </a:lnSpc>
              </a:pPr>
              <a:endParaRPr/>
            </a:p>
          </p:txBody>
        </p:sp>
      </p:grpSp>
      <p:sp>
        <p:nvSpPr>
          <p:cNvPr id="15" name="Freeform 15"/>
          <p:cNvSpPr/>
          <p:nvPr/>
        </p:nvSpPr>
        <p:spPr>
          <a:xfrm rot="-2700000">
            <a:off x="16228677" y="8418343"/>
            <a:ext cx="2061245" cy="1679915"/>
          </a:xfrm>
          <a:custGeom>
            <a:avLst/>
            <a:gdLst/>
            <a:ahLst/>
            <a:cxnLst/>
            <a:rect l="l" t="t" r="r" b="b"/>
            <a:pathLst>
              <a:path w="2061245" h="1679915">
                <a:moveTo>
                  <a:pt x="0" y="0"/>
                </a:moveTo>
                <a:lnTo>
                  <a:pt x="2061246" y="0"/>
                </a:lnTo>
                <a:lnTo>
                  <a:pt x="2061246" y="1679914"/>
                </a:lnTo>
                <a:lnTo>
                  <a:pt x="0" y="167991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6" name="TextBox 16"/>
          <p:cNvSpPr txBox="1"/>
          <p:nvPr/>
        </p:nvSpPr>
        <p:spPr>
          <a:xfrm>
            <a:off x="1411440" y="3805564"/>
            <a:ext cx="15465121" cy="1856149"/>
          </a:xfrm>
          <a:prstGeom prst="rect">
            <a:avLst/>
          </a:prstGeom>
        </p:spPr>
        <p:txBody>
          <a:bodyPr lIns="0" tIns="0" rIns="0" bIns="0" rtlCol="0" anchor="t">
            <a:spAutoFit/>
          </a:bodyPr>
          <a:lstStyle/>
          <a:p>
            <a:pPr algn="ctr">
              <a:lnSpc>
                <a:spcPts val="13903"/>
              </a:lnSpc>
            </a:pPr>
            <a:r>
              <a:rPr lang="en-US" sz="13498" b="1" i="1" dirty="0">
                <a:solidFill>
                  <a:srgbClr val="083A59"/>
                </a:solidFill>
                <a:latin typeface="TT Norms Bold Italics"/>
                <a:ea typeface="TT Norms Bold Italics"/>
                <a:cs typeface="TT Norms Bold Italics"/>
                <a:sym typeface="TT Norms Bold Italics"/>
              </a:rPr>
              <a:t>Deep Learning</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AFEFF"/>
        </a:solidFill>
        <a:effectLst/>
      </p:bgPr>
    </p:bg>
    <p:spTree>
      <p:nvGrpSpPr>
        <p:cNvPr id="1" name=""/>
        <p:cNvGrpSpPr/>
        <p:nvPr/>
      </p:nvGrpSpPr>
      <p:grpSpPr>
        <a:xfrm>
          <a:off x="0" y="0"/>
          <a:ext cx="0" cy="0"/>
          <a:chOff x="0" y="0"/>
          <a:chExt cx="0" cy="0"/>
        </a:xfrm>
      </p:grpSpPr>
      <p:grpSp>
        <p:nvGrpSpPr>
          <p:cNvPr id="2" name="Group 2"/>
          <p:cNvGrpSpPr/>
          <p:nvPr/>
        </p:nvGrpSpPr>
        <p:grpSpPr>
          <a:xfrm rot="-10800000">
            <a:off x="15290800" y="9201613"/>
            <a:ext cx="5991770" cy="1085387"/>
            <a:chOff x="0" y="0"/>
            <a:chExt cx="3001451" cy="543702"/>
          </a:xfrm>
        </p:grpSpPr>
        <p:sp>
          <p:nvSpPr>
            <p:cNvPr id="3" name="Freeform 3"/>
            <p:cNvSpPr/>
            <p:nvPr/>
          </p:nvSpPr>
          <p:spPr>
            <a:xfrm>
              <a:off x="0" y="0"/>
              <a:ext cx="3001451" cy="543702"/>
            </a:xfrm>
            <a:custGeom>
              <a:avLst/>
              <a:gdLst/>
              <a:ahLst/>
              <a:cxnLst/>
              <a:rect l="l" t="t" r="r" b="b"/>
              <a:pathLst>
                <a:path w="3001451" h="543702">
                  <a:moveTo>
                    <a:pt x="203200" y="0"/>
                  </a:moveTo>
                  <a:lnTo>
                    <a:pt x="3001451" y="0"/>
                  </a:lnTo>
                  <a:lnTo>
                    <a:pt x="2798251" y="543702"/>
                  </a:lnTo>
                  <a:lnTo>
                    <a:pt x="0" y="543702"/>
                  </a:lnTo>
                  <a:lnTo>
                    <a:pt x="203200" y="0"/>
                  </a:lnTo>
                  <a:close/>
                </a:path>
              </a:pathLst>
            </a:custGeom>
            <a:solidFill>
              <a:srgbClr val="083A59"/>
            </a:solidFill>
          </p:spPr>
          <p:txBody>
            <a:bodyPr/>
            <a:lstStyle/>
            <a:p>
              <a:endParaRPr lang="en-US"/>
            </a:p>
          </p:txBody>
        </p:sp>
        <p:sp>
          <p:nvSpPr>
            <p:cNvPr id="4" name="TextBox 4"/>
            <p:cNvSpPr txBox="1"/>
            <p:nvPr/>
          </p:nvSpPr>
          <p:spPr>
            <a:xfrm>
              <a:off x="101600" y="-47625"/>
              <a:ext cx="2798251" cy="591327"/>
            </a:xfrm>
            <a:prstGeom prst="rect">
              <a:avLst/>
            </a:prstGeom>
          </p:spPr>
          <p:txBody>
            <a:bodyPr lIns="50800" tIns="50800" rIns="50800" bIns="50800" rtlCol="0" anchor="ctr"/>
            <a:lstStyle/>
            <a:p>
              <a:pPr algn="ctr">
                <a:lnSpc>
                  <a:spcPts val="3500"/>
                </a:lnSpc>
              </a:pPr>
              <a:endParaRPr/>
            </a:p>
          </p:txBody>
        </p:sp>
      </p:grpSp>
      <p:grpSp>
        <p:nvGrpSpPr>
          <p:cNvPr id="5" name="Group 5"/>
          <p:cNvGrpSpPr/>
          <p:nvPr/>
        </p:nvGrpSpPr>
        <p:grpSpPr>
          <a:xfrm rot="-10800000">
            <a:off x="-1896723" y="-1319133"/>
            <a:ext cx="5202347" cy="2103646"/>
            <a:chOff x="0" y="0"/>
            <a:chExt cx="1344583" cy="543702"/>
          </a:xfrm>
        </p:grpSpPr>
        <p:sp>
          <p:nvSpPr>
            <p:cNvPr id="6" name="Freeform 6"/>
            <p:cNvSpPr/>
            <p:nvPr/>
          </p:nvSpPr>
          <p:spPr>
            <a:xfrm>
              <a:off x="0" y="0"/>
              <a:ext cx="1344583" cy="543702"/>
            </a:xfrm>
            <a:custGeom>
              <a:avLst/>
              <a:gdLst/>
              <a:ahLst/>
              <a:cxnLst/>
              <a:rect l="l" t="t" r="r" b="b"/>
              <a:pathLst>
                <a:path w="1344583" h="543702">
                  <a:moveTo>
                    <a:pt x="203200" y="0"/>
                  </a:moveTo>
                  <a:lnTo>
                    <a:pt x="1344583" y="0"/>
                  </a:lnTo>
                  <a:lnTo>
                    <a:pt x="1141383" y="543702"/>
                  </a:lnTo>
                  <a:lnTo>
                    <a:pt x="0" y="543702"/>
                  </a:lnTo>
                  <a:lnTo>
                    <a:pt x="203200" y="0"/>
                  </a:lnTo>
                  <a:close/>
                </a:path>
              </a:pathLst>
            </a:custGeom>
            <a:solidFill>
              <a:srgbClr val="083A59"/>
            </a:solidFill>
          </p:spPr>
          <p:txBody>
            <a:bodyPr/>
            <a:lstStyle/>
            <a:p>
              <a:endParaRPr lang="en-US"/>
            </a:p>
          </p:txBody>
        </p:sp>
        <p:sp>
          <p:nvSpPr>
            <p:cNvPr id="7" name="TextBox 7"/>
            <p:cNvSpPr txBox="1"/>
            <p:nvPr/>
          </p:nvSpPr>
          <p:spPr>
            <a:xfrm>
              <a:off x="101600" y="-47625"/>
              <a:ext cx="1141383" cy="591327"/>
            </a:xfrm>
            <a:prstGeom prst="rect">
              <a:avLst/>
            </a:prstGeom>
          </p:spPr>
          <p:txBody>
            <a:bodyPr lIns="50800" tIns="50800" rIns="50800" bIns="50800" rtlCol="0" anchor="ctr"/>
            <a:lstStyle/>
            <a:p>
              <a:pPr algn="ctr">
                <a:lnSpc>
                  <a:spcPts val="3500"/>
                </a:lnSpc>
              </a:pPr>
              <a:endParaRPr/>
            </a:p>
          </p:txBody>
        </p:sp>
      </p:grpSp>
      <p:grpSp>
        <p:nvGrpSpPr>
          <p:cNvPr id="8" name="Group 8"/>
          <p:cNvGrpSpPr/>
          <p:nvPr/>
        </p:nvGrpSpPr>
        <p:grpSpPr>
          <a:xfrm rot="-10800000">
            <a:off x="15557500" y="-1189670"/>
            <a:ext cx="4678427" cy="1974183"/>
            <a:chOff x="0" y="0"/>
            <a:chExt cx="1288467" cy="543702"/>
          </a:xfrm>
        </p:grpSpPr>
        <p:sp>
          <p:nvSpPr>
            <p:cNvPr id="9" name="Freeform 9"/>
            <p:cNvSpPr/>
            <p:nvPr/>
          </p:nvSpPr>
          <p:spPr>
            <a:xfrm>
              <a:off x="0" y="0"/>
              <a:ext cx="1288467" cy="543702"/>
            </a:xfrm>
            <a:custGeom>
              <a:avLst/>
              <a:gdLst/>
              <a:ahLst/>
              <a:cxnLst/>
              <a:rect l="l" t="t" r="r" b="b"/>
              <a:pathLst>
                <a:path w="1288467" h="543702">
                  <a:moveTo>
                    <a:pt x="203200" y="0"/>
                  </a:moveTo>
                  <a:lnTo>
                    <a:pt x="1288467" y="0"/>
                  </a:lnTo>
                  <a:lnTo>
                    <a:pt x="1085267" y="543702"/>
                  </a:lnTo>
                  <a:lnTo>
                    <a:pt x="0" y="543702"/>
                  </a:lnTo>
                  <a:lnTo>
                    <a:pt x="203200" y="0"/>
                  </a:lnTo>
                  <a:close/>
                </a:path>
              </a:pathLst>
            </a:custGeom>
            <a:solidFill>
              <a:srgbClr val="083A59"/>
            </a:solidFill>
          </p:spPr>
          <p:txBody>
            <a:bodyPr/>
            <a:lstStyle/>
            <a:p>
              <a:endParaRPr lang="en-US"/>
            </a:p>
          </p:txBody>
        </p:sp>
        <p:sp>
          <p:nvSpPr>
            <p:cNvPr id="10" name="TextBox 10"/>
            <p:cNvSpPr txBox="1"/>
            <p:nvPr/>
          </p:nvSpPr>
          <p:spPr>
            <a:xfrm>
              <a:off x="101600" y="-47625"/>
              <a:ext cx="1085267" cy="591327"/>
            </a:xfrm>
            <a:prstGeom prst="rect">
              <a:avLst/>
            </a:prstGeom>
          </p:spPr>
          <p:txBody>
            <a:bodyPr lIns="50800" tIns="50800" rIns="50800" bIns="50800" rtlCol="0" anchor="ctr"/>
            <a:lstStyle/>
            <a:p>
              <a:pPr algn="ctr">
                <a:lnSpc>
                  <a:spcPts val="3500"/>
                </a:lnSpc>
              </a:pPr>
              <a:endParaRPr/>
            </a:p>
          </p:txBody>
        </p:sp>
      </p:grpSp>
      <p:grpSp>
        <p:nvGrpSpPr>
          <p:cNvPr id="11" name="Group 11"/>
          <p:cNvGrpSpPr/>
          <p:nvPr/>
        </p:nvGrpSpPr>
        <p:grpSpPr>
          <a:xfrm rot="-10800000">
            <a:off x="-4964977" y="-1189670"/>
            <a:ext cx="10714123" cy="1599074"/>
            <a:chOff x="0" y="0"/>
            <a:chExt cx="3642913" cy="543702"/>
          </a:xfrm>
        </p:grpSpPr>
        <p:sp>
          <p:nvSpPr>
            <p:cNvPr id="12" name="Freeform 12"/>
            <p:cNvSpPr/>
            <p:nvPr/>
          </p:nvSpPr>
          <p:spPr>
            <a:xfrm>
              <a:off x="0" y="0"/>
              <a:ext cx="3642913" cy="543702"/>
            </a:xfrm>
            <a:custGeom>
              <a:avLst/>
              <a:gdLst/>
              <a:ahLst/>
              <a:cxnLst/>
              <a:rect l="l" t="t" r="r" b="b"/>
              <a:pathLst>
                <a:path w="3642913" h="543702">
                  <a:moveTo>
                    <a:pt x="203200" y="0"/>
                  </a:moveTo>
                  <a:lnTo>
                    <a:pt x="3642913" y="0"/>
                  </a:lnTo>
                  <a:lnTo>
                    <a:pt x="3439713" y="543702"/>
                  </a:lnTo>
                  <a:lnTo>
                    <a:pt x="0" y="543702"/>
                  </a:lnTo>
                  <a:lnTo>
                    <a:pt x="203200" y="0"/>
                  </a:lnTo>
                  <a:close/>
                </a:path>
              </a:pathLst>
            </a:custGeom>
            <a:solidFill>
              <a:srgbClr val="639CBF"/>
            </a:solidFill>
          </p:spPr>
          <p:txBody>
            <a:bodyPr/>
            <a:lstStyle/>
            <a:p>
              <a:endParaRPr lang="en-US"/>
            </a:p>
          </p:txBody>
        </p:sp>
        <p:sp>
          <p:nvSpPr>
            <p:cNvPr id="13" name="TextBox 13"/>
            <p:cNvSpPr txBox="1"/>
            <p:nvPr/>
          </p:nvSpPr>
          <p:spPr>
            <a:xfrm>
              <a:off x="101600" y="-47625"/>
              <a:ext cx="3439713" cy="591327"/>
            </a:xfrm>
            <a:prstGeom prst="rect">
              <a:avLst/>
            </a:prstGeom>
          </p:spPr>
          <p:txBody>
            <a:bodyPr lIns="50800" tIns="50800" rIns="50800" bIns="50800" rtlCol="0" anchor="ctr"/>
            <a:lstStyle/>
            <a:p>
              <a:pPr algn="ctr">
                <a:lnSpc>
                  <a:spcPts val="3500"/>
                </a:lnSpc>
              </a:pPr>
              <a:endParaRPr/>
            </a:p>
          </p:txBody>
        </p:sp>
      </p:grpSp>
      <p:grpSp>
        <p:nvGrpSpPr>
          <p:cNvPr id="14" name="Group 14"/>
          <p:cNvGrpSpPr/>
          <p:nvPr/>
        </p:nvGrpSpPr>
        <p:grpSpPr>
          <a:xfrm rot="-10800000">
            <a:off x="12851085" y="-1189670"/>
            <a:ext cx="10401892" cy="1599074"/>
            <a:chOff x="0" y="0"/>
            <a:chExt cx="3536751" cy="543702"/>
          </a:xfrm>
        </p:grpSpPr>
        <p:sp>
          <p:nvSpPr>
            <p:cNvPr id="15" name="Freeform 15"/>
            <p:cNvSpPr/>
            <p:nvPr/>
          </p:nvSpPr>
          <p:spPr>
            <a:xfrm>
              <a:off x="0" y="0"/>
              <a:ext cx="3536752" cy="543702"/>
            </a:xfrm>
            <a:custGeom>
              <a:avLst/>
              <a:gdLst/>
              <a:ahLst/>
              <a:cxnLst/>
              <a:rect l="l" t="t" r="r" b="b"/>
              <a:pathLst>
                <a:path w="3536752" h="543702">
                  <a:moveTo>
                    <a:pt x="203200" y="0"/>
                  </a:moveTo>
                  <a:lnTo>
                    <a:pt x="3536752" y="0"/>
                  </a:lnTo>
                  <a:lnTo>
                    <a:pt x="3333552" y="543702"/>
                  </a:lnTo>
                  <a:lnTo>
                    <a:pt x="0" y="543702"/>
                  </a:lnTo>
                  <a:lnTo>
                    <a:pt x="203200" y="0"/>
                  </a:lnTo>
                  <a:close/>
                </a:path>
              </a:pathLst>
            </a:custGeom>
            <a:solidFill>
              <a:srgbClr val="639CBF"/>
            </a:solidFill>
          </p:spPr>
          <p:txBody>
            <a:bodyPr/>
            <a:lstStyle/>
            <a:p>
              <a:endParaRPr lang="en-US"/>
            </a:p>
          </p:txBody>
        </p:sp>
        <p:sp>
          <p:nvSpPr>
            <p:cNvPr id="16" name="TextBox 16"/>
            <p:cNvSpPr txBox="1"/>
            <p:nvPr/>
          </p:nvSpPr>
          <p:spPr>
            <a:xfrm>
              <a:off x="101600" y="-47625"/>
              <a:ext cx="3333551" cy="591327"/>
            </a:xfrm>
            <a:prstGeom prst="rect">
              <a:avLst/>
            </a:prstGeom>
          </p:spPr>
          <p:txBody>
            <a:bodyPr lIns="50800" tIns="50800" rIns="50800" bIns="50800" rtlCol="0" anchor="ctr"/>
            <a:lstStyle/>
            <a:p>
              <a:pPr algn="ctr">
                <a:lnSpc>
                  <a:spcPts val="3500"/>
                </a:lnSpc>
              </a:pPr>
              <a:endParaRPr/>
            </a:p>
          </p:txBody>
        </p:sp>
      </p:grpSp>
      <p:sp>
        <p:nvSpPr>
          <p:cNvPr id="17" name="Freeform 17"/>
          <p:cNvSpPr/>
          <p:nvPr/>
        </p:nvSpPr>
        <p:spPr>
          <a:xfrm>
            <a:off x="-243027" y="-727047"/>
            <a:ext cx="1344752" cy="919474"/>
          </a:xfrm>
          <a:custGeom>
            <a:avLst/>
            <a:gdLst/>
            <a:ahLst/>
            <a:cxnLst/>
            <a:rect l="l" t="t" r="r" b="b"/>
            <a:pathLst>
              <a:path w="1344752" h="919474">
                <a:moveTo>
                  <a:pt x="0" y="0"/>
                </a:moveTo>
                <a:lnTo>
                  <a:pt x="1344752" y="0"/>
                </a:lnTo>
                <a:lnTo>
                  <a:pt x="1344752" y="919474"/>
                </a:lnTo>
                <a:lnTo>
                  <a:pt x="0" y="91947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8" name="Freeform 18"/>
          <p:cNvSpPr/>
          <p:nvPr/>
        </p:nvSpPr>
        <p:spPr>
          <a:xfrm>
            <a:off x="17186275" y="-727047"/>
            <a:ext cx="1344752" cy="919474"/>
          </a:xfrm>
          <a:custGeom>
            <a:avLst/>
            <a:gdLst/>
            <a:ahLst/>
            <a:cxnLst/>
            <a:rect l="l" t="t" r="r" b="b"/>
            <a:pathLst>
              <a:path w="1344752" h="919474">
                <a:moveTo>
                  <a:pt x="0" y="0"/>
                </a:moveTo>
                <a:lnTo>
                  <a:pt x="1344752" y="0"/>
                </a:lnTo>
                <a:lnTo>
                  <a:pt x="1344752" y="919474"/>
                </a:lnTo>
                <a:lnTo>
                  <a:pt x="0" y="91947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9" name="Freeform 19"/>
          <p:cNvSpPr/>
          <p:nvPr/>
        </p:nvSpPr>
        <p:spPr>
          <a:xfrm>
            <a:off x="16056750" y="9409245"/>
            <a:ext cx="1731512" cy="326823"/>
          </a:xfrm>
          <a:custGeom>
            <a:avLst/>
            <a:gdLst/>
            <a:ahLst/>
            <a:cxnLst/>
            <a:rect l="l" t="t" r="r" b="b"/>
            <a:pathLst>
              <a:path w="1731512" h="326823">
                <a:moveTo>
                  <a:pt x="0" y="0"/>
                </a:moveTo>
                <a:lnTo>
                  <a:pt x="1731511" y="0"/>
                </a:lnTo>
                <a:lnTo>
                  <a:pt x="1731511" y="326822"/>
                </a:lnTo>
                <a:lnTo>
                  <a:pt x="0" y="32682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20" name="Group 20"/>
          <p:cNvGrpSpPr/>
          <p:nvPr/>
        </p:nvGrpSpPr>
        <p:grpSpPr>
          <a:xfrm>
            <a:off x="4495426" y="2521190"/>
            <a:ext cx="954904" cy="6975291"/>
            <a:chOff x="0" y="0"/>
            <a:chExt cx="1273205" cy="10131637"/>
          </a:xfrm>
        </p:grpSpPr>
        <p:sp>
          <p:nvSpPr>
            <p:cNvPr id="21" name="Freeform 21"/>
            <p:cNvSpPr/>
            <p:nvPr/>
          </p:nvSpPr>
          <p:spPr>
            <a:xfrm>
              <a:off x="0" y="0"/>
              <a:ext cx="1273205" cy="1273205"/>
            </a:xfrm>
            <a:custGeom>
              <a:avLst/>
              <a:gdLst/>
              <a:ahLst/>
              <a:cxnLst/>
              <a:rect l="l" t="t" r="r" b="b"/>
              <a:pathLst>
                <a:path w="1273205" h="1273205">
                  <a:moveTo>
                    <a:pt x="0" y="0"/>
                  </a:moveTo>
                  <a:lnTo>
                    <a:pt x="1273205" y="0"/>
                  </a:lnTo>
                  <a:lnTo>
                    <a:pt x="1273205" y="1273205"/>
                  </a:lnTo>
                  <a:lnTo>
                    <a:pt x="0" y="127320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2" name="TextBox 22"/>
            <p:cNvSpPr txBox="1"/>
            <p:nvPr/>
          </p:nvSpPr>
          <p:spPr>
            <a:xfrm>
              <a:off x="0" y="301631"/>
              <a:ext cx="1273205" cy="688993"/>
            </a:xfrm>
            <a:prstGeom prst="rect">
              <a:avLst/>
            </a:prstGeom>
          </p:spPr>
          <p:txBody>
            <a:bodyPr lIns="0" tIns="0" rIns="0" bIns="0" rtlCol="0" anchor="t">
              <a:spAutoFit/>
            </a:bodyPr>
            <a:lstStyle/>
            <a:p>
              <a:pPr algn="ctr">
                <a:lnSpc>
                  <a:spcPts val="4040"/>
                </a:lnSpc>
              </a:pPr>
              <a:r>
                <a:rPr lang="en-US" sz="3513" b="1">
                  <a:solidFill>
                    <a:srgbClr val="FAFEFF"/>
                  </a:solidFill>
                  <a:latin typeface="TT Norms Bold"/>
                  <a:ea typeface="TT Norms Bold"/>
                  <a:cs typeface="TT Norms Bold"/>
                  <a:sym typeface="TT Norms Bold"/>
                </a:rPr>
                <a:t>1</a:t>
              </a:r>
            </a:p>
          </p:txBody>
        </p:sp>
        <p:sp>
          <p:nvSpPr>
            <p:cNvPr id="23" name="Freeform 23"/>
            <p:cNvSpPr/>
            <p:nvPr/>
          </p:nvSpPr>
          <p:spPr>
            <a:xfrm>
              <a:off x="0" y="1476405"/>
              <a:ext cx="1273205" cy="1273205"/>
            </a:xfrm>
            <a:custGeom>
              <a:avLst/>
              <a:gdLst/>
              <a:ahLst/>
              <a:cxnLst/>
              <a:rect l="l" t="t" r="r" b="b"/>
              <a:pathLst>
                <a:path w="1273205" h="1273205">
                  <a:moveTo>
                    <a:pt x="0" y="0"/>
                  </a:moveTo>
                  <a:lnTo>
                    <a:pt x="1273205" y="0"/>
                  </a:lnTo>
                  <a:lnTo>
                    <a:pt x="1273205" y="1273206"/>
                  </a:lnTo>
                  <a:lnTo>
                    <a:pt x="0" y="127320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4" name="TextBox 24"/>
            <p:cNvSpPr txBox="1"/>
            <p:nvPr/>
          </p:nvSpPr>
          <p:spPr>
            <a:xfrm>
              <a:off x="0" y="1778036"/>
              <a:ext cx="1273205" cy="688993"/>
            </a:xfrm>
            <a:prstGeom prst="rect">
              <a:avLst/>
            </a:prstGeom>
          </p:spPr>
          <p:txBody>
            <a:bodyPr lIns="0" tIns="0" rIns="0" bIns="0" rtlCol="0" anchor="t">
              <a:spAutoFit/>
            </a:bodyPr>
            <a:lstStyle/>
            <a:p>
              <a:pPr algn="ctr">
                <a:lnSpc>
                  <a:spcPts val="4040"/>
                </a:lnSpc>
              </a:pPr>
              <a:r>
                <a:rPr lang="en-US" sz="3513" b="1">
                  <a:solidFill>
                    <a:srgbClr val="FAFEFF"/>
                  </a:solidFill>
                  <a:latin typeface="TT Norms Bold"/>
                  <a:ea typeface="TT Norms Bold"/>
                  <a:cs typeface="TT Norms Bold"/>
                  <a:sym typeface="TT Norms Bold"/>
                </a:rPr>
                <a:t>2</a:t>
              </a:r>
            </a:p>
          </p:txBody>
        </p:sp>
        <p:sp>
          <p:nvSpPr>
            <p:cNvPr id="25" name="Freeform 25"/>
            <p:cNvSpPr/>
            <p:nvPr/>
          </p:nvSpPr>
          <p:spPr>
            <a:xfrm>
              <a:off x="0" y="2952811"/>
              <a:ext cx="1273205" cy="1273205"/>
            </a:xfrm>
            <a:custGeom>
              <a:avLst/>
              <a:gdLst/>
              <a:ahLst/>
              <a:cxnLst/>
              <a:rect l="l" t="t" r="r" b="b"/>
              <a:pathLst>
                <a:path w="1273205" h="1273205">
                  <a:moveTo>
                    <a:pt x="0" y="0"/>
                  </a:moveTo>
                  <a:lnTo>
                    <a:pt x="1273205" y="0"/>
                  </a:lnTo>
                  <a:lnTo>
                    <a:pt x="1273205" y="1273205"/>
                  </a:lnTo>
                  <a:lnTo>
                    <a:pt x="0" y="127320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6" name="TextBox 26"/>
            <p:cNvSpPr txBox="1"/>
            <p:nvPr/>
          </p:nvSpPr>
          <p:spPr>
            <a:xfrm>
              <a:off x="0" y="3254442"/>
              <a:ext cx="1273205" cy="688993"/>
            </a:xfrm>
            <a:prstGeom prst="rect">
              <a:avLst/>
            </a:prstGeom>
          </p:spPr>
          <p:txBody>
            <a:bodyPr lIns="0" tIns="0" rIns="0" bIns="0" rtlCol="0" anchor="t">
              <a:spAutoFit/>
            </a:bodyPr>
            <a:lstStyle/>
            <a:p>
              <a:pPr algn="ctr">
                <a:lnSpc>
                  <a:spcPts val="4040"/>
                </a:lnSpc>
              </a:pPr>
              <a:r>
                <a:rPr lang="en-US" sz="3513" b="1">
                  <a:solidFill>
                    <a:srgbClr val="FAFEFF"/>
                  </a:solidFill>
                  <a:latin typeface="TT Norms Bold"/>
                  <a:ea typeface="TT Norms Bold"/>
                  <a:cs typeface="TT Norms Bold"/>
                  <a:sym typeface="TT Norms Bold"/>
                </a:rPr>
                <a:t>3</a:t>
              </a:r>
            </a:p>
          </p:txBody>
        </p:sp>
        <p:sp>
          <p:nvSpPr>
            <p:cNvPr id="27" name="Freeform 27"/>
            <p:cNvSpPr/>
            <p:nvPr/>
          </p:nvSpPr>
          <p:spPr>
            <a:xfrm>
              <a:off x="0" y="4429216"/>
              <a:ext cx="1273205" cy="1273205"/>
            </a:xfrm>
            <a:custGeom>
              <a:avLst/>
              <a:gdLst/>
              <a:ahLst/>
              <a:cxnLst/>
              <a:rect l="l" t="t" r="r" b="b"/>
              <a:pathLst>
                <a:path w="1273205" h="1273205">
                  <a:moveTo>
                    <a:pt x="0" y="0"/>
                  </a:moveTo>
                  <a:lnTo>
                    <a:pt x="1273205" y="0"/>
                  </a:lnTo>
                  <a:lnTo>
                    <a:pt x="1273205" y="1273205"/>
                  </a:lnTo>
                  <a:lnTo>
                    <a:pt x="0" y="127320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8" name="TextBox 28"/>
            <p:cNvSpPr txBox="1"/>
            <p:nvPr/>
          </p:nvSpPr>
          <p:spPr>
            <a:xfrm>
              <a:off x="0" y="4730847"/>
              <a:ext cx="1273205" cy="688993"/>
            </a:xfrm>
            <a:prstGeom prst="rect">
              <a:avLst/>
            </a:prstGeom>
          </p:spPr>
          <p:txBody>
            <a:bodyPr lIns="0" tIns="0" rIns="0" bIns="0" rtlCol="0" anchor="t">
              <a:spAutoFit/>
            </a:bodyPr>
            <a:lstStyle/>
            <a:p>
              <a:pPr algn="ctr">
                <a:lnSpc>
                  <a:spcPts val="4040"/>
                </a:lnSpc>
              </a:pPr>
              <a:r>
                <a:rPr lang="en-US" sz="3513" b="1">
                  <a:solidFill>
                    <a:srgbClr val="FAFEFF"/>
                  </a:solidFill>
                  <a:latin typeface="TT Norms Bold"/>
                  <a:ea typeface="TT Norms Bold"/>
                  <a:cs typeface="TT Norms Bold"/>
                  <a:sym typeface="TT Norms Bold"/>
                </a:rPr>
                <a:t>4</a:t>
              </a:r>
            </a:p>
          </p:txBody>
        </p:sp>
        <p:sp>
          <p:nvSpPr>
            <p:cNvPr id="29" name="Freeform 29"/>
            <p:cNvSpPr/>
            <p:nvPr/>
          </p:nvSpPr>
          <p:spPr>
            <a:xfrm>
              <a:off x="0" y="7382026"/>
              <a:ext cx="1273205" cy="1273205"/>
            </a:xfrm>
            <a:custGeom>
              <a:avLst/>
              <a:gdLst/>
              <a:ahLst/>
              <a:cxnLst/>
              <a:rect l="l" t="t" r="r" b="b"/>
              <a:pathLst>
                <a:path w="1273205" h="1273205">
                  <a:moveTo>
                    <a:pt x="0" y="0"/>
                  </a:moveTo>
                  <a:lnTo>
                    <a:pt x="1273205" y="0"/>
                  </a:lnTo>
                  <a:lnTo>
                    <a:pt x="1273205" y="1273206"/>
                  </a:lnTo>
                  <a:lnTo>
                    <a:pt x="0" y="127320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30" name="TextBox 30"/>
            <p:cNvSpPr txBox="1"/>
            <p:nvPr/>
          </p:nvSpPr>
          <p:spPr>
            <a:xfrm>
              <a:off x="0" y="7683657"/>
              <a:ext cx="1273205" cy="688993"/>
            </a:xfrm>
            <a:prstGeom prst="rect">
              <a:avLst/>
            </a:prstGeom>
          </p:spPr>
          <p:txBody>
            <a:bodyPr lIns="0" tIns="0" rIns="0" bIns="0" rtlCol="0" anchor="t">
              <a:spAutoFit/>
            </a:bodyPr>
            <a:lstStyle/>
            <a:p>
              <a:pPr algn="ctr">
                <a:lnSpc>
                  <a:spcPts val="4040"/>
                </a:lnSpc>
              </a:pPr>
              <a:r>
                <a:rPr lang="en-US" sz="3513" b="1">
                  <a:solidFill>
                    <a:srgbClr val="FAFEFF"/>
                  </a:solidFill>
                  <a:latin typeface="TT Norms Bold"/>
                  <a:ea typeface="TT Norms Bold"/>
                  <a:cs typeface="TT Norms Bold"/>
                  <a:sym typeface="TT Norms Bold"/>
                </a:rPr>
                <a:t>6</a:t>
              </a:r>
            </a:p>
          </p:txBody>
        </p:sp>
        <p:sp>
          <p:nvSpPr>
            <p:cNvPr id="31" name="Freeform 31"/>
            <p:cNvSpPr/>
            <p:nvPr/>
          </p:nvSpPr>
          <p:spPr>
            <a:xfrm>
              <a:off x="0" y="5905621"/>
              <a:ext cx="1273205" cy="1273205"/>
            </a:xfrm>
            <a:custGeom>
              <a:avLst/>
              <a:gdLst/>
              <a:ahLst/>
              <a:cxnLst/>
              <a:rect l="l" t="t" r="r" b="b"/>
              <a:pathLst>
                <a:path w="1273205" h="1273205">
                  <a:moveTo>
                    <a:pt x="0" y="0"/>
                  </a:moveTo>
                  <a:lnTo>
                    <a:pt x="1273205" y="0"/>
                  </a:lnTo>
                  <a:lnTo>
                    <a:pt x="1273205" y="1273205"/>
                  </a:lnTo>
                  <a:lnTo>
                    <a:pt x="0" y="127320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32" name="TextBox 32"/>
            <p:cNvSpPr txBox="1"/>
            <p:nvPr/>
          </p:nvSpPr>
          <p:spPr>
            <a:xfrm>
              <a:off x="0" y="6207252"/>
              <a:ext cx="1273205" cy="688993"/>
            </a:xfrm>
            <a:prstGeom prst="rect">
              <a:avLst/>
            </a:prstGeom>
          </p:spPr>
          <p:txBody>
            <a:bodyPr lIns="0" tIns="0" rIns="0" bIns="0" rtlCol="0" anchor="t">
              <a:spAutoFit/>
            </a:bodyPr>
            <a:lstStyle/>
            <a:p>
              <a:pPr algn="ctr">
                <a:lnSpc>
                  <a:spcPts val="4040"/>
                </a:lnSpc>
              </a:pPr>
              <a:r>
                <a:rPr lang="en-US" sz="3513" b="1" dirty="0">
                  <a:solidFill>
                    <a:srgbClr val="FAFEFF"/>
                  </a:solidFill>
                  <a:latin typeface="TT Norms Bold"/>
                  <a:ea typeface="TT Norms Bold"/>
                  <a:cs typeface="TT Norms Bold"/>
                  <a:sym typeface="TT Norms Bold"/>
                </a:rPr>
                <a:t>5</a:t>
              </a:r>
            </a:p>
          </p:txBody>
        </p:sp>
        <p:sp>
          <p:nvSpPr>
            <p:cNvPr id="33" name="Freeform 33"/>
            <p:cNvSpPr/>
            <p:nvPr/>
          </p:nvSpPr>
          <p:spPr>
            <a:xfrm>
              <a:off x="0" y="8858432"/>
              <a:ext cx="1273205" cy="1273205"/>
            </a:xfrm>
            <a:custGeom>
              <a:avLst/>
              <a:gdLst/>
              <a:ahLst/>
              <a:cxnLst/>
              <a:rect l="l" t="t" r="r" b="b"/>
              <a:pathLst>
                <a:path w="1273205" h="1273205">
                  <a:moveTo>
                    <a:pt x="0" y="0"/>
                  </a:moveTo>
                  <a:lnTo>
                    <a:pt x="1273205" y="0"/>
                  </a:lnTo>
                  <a:lnTo>
                    <a:pt x="1273205" y="1273205"/>
                  </a:lnTo>
                  <a:lnTo>
                    <a:pt x="0" y="127320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34" name="TextBox 34"/>
            <p:cNvSpPr txBox="1"/>
            <p:nvPr/>
          </p:nvSpPr>
          <p:spPr>
            <a:xfrm>
              <a:off x="0" y="9160063"/>
              <a:ext cx="1273205" cy="688993"/>
            </a:xfrm>
            <a:prstGeom prst="rect">
              <a:avLst/>
            </a:prstGeom>
          </p:spPr>
          <p:txBody>
            <a:bodyPr lIns="0" tIns="0" rIns="0" bIns="0" rtlCol="0" anchor="t">
              <a:spAutoFit/>
            </a:bodyPr>
            <a:lstStyle/>
            <a:p>
              <a:pPr algn="ctr">
                <a:lnSpc>
                  <a:spcPts val="4040"/>
                </a:lnSpc>
              </a:pPr>
              <a:r>
                <a:rPr lang="en-US" sz="3513" b="1" dirty="0">
                  <a:solidFill>
                    <a:srgbClr val="FAFEFF"/>
                  </a:solidFill>
                  <a:latin typeface="TT Norms Bold"/>
                  <a:ea typeface="TT Norms Bold"/>
                  <a:cs typeface="TT Norms Bold"/>
                  <a:sym typeface="TT Norms Bold"/>
                </a:rPr>
                <a:t>7</a:t>
              </a:r>
            </a:p>
          </p:txBody>
        </p:sp>
      </p:grpSp>
      <p:sp>
        <p:nvSpPr>
          <p:cNvPr id="36" name="TextBox 36"/>
          <p:cNvSpPr txBox="1"/>
          <p:nvPr/>
        </p:nvSpPr>
        <p:spPr>
          <a:xfrm>
            <a:off x="2974200" y="790519"/>
            <a:ext cx="12065000" cy="1095375"/>
          </a:xfrm>
          <a:prstGeom prst="rect">
            <a:avLst/>
          </a:prstGeom>
        </p:spPr>
        <p:txBody>
          <a:bodyPr lIns="0" tIns="0" rIns="0" bIns="0" rtlCol="0" anchor="t">
            <a:spAutoFit/>
          </a:bodyPr>
          <a:lstStyle/>
          <a:p>
            <a:pPr algn="ctr">
              <a:lnSpc>
                <a:spcPts val="8759"/>
              </a:lnSpc>
            </a:pPr>
            <a:r>
              <a:rPr lang="en-US" sz="7299" b="1">
                <a:solidFill>
                  <a:srgbClr val="083A59"/>
                </a:solidFill>
                <a:latin typeface="TT Norms Bold"/>
                <a:ea typeface="TT Norms Bold"/>
                <a:cs typeface="TT Norms Bold"/>
                <a:sym typeface="TT Norms Bold"/>
              </a:rPr>
              <a:t>TEAM MEMBERS</a:t>
            </a:r>
          </a:p>
        </p:txBody>
      </p:sp>
      <p:pic>
        <p:nvPicPr>
          <p:cNvPr id="39" name="Picture 38">
            <a:extLst>
              <a:ext uri="{FF2B5EF4-FFF2-40B4-BE49-F238E27FC236}">
                <a16:creationId xmlns:a16="http://schemas.microsoft.com/office/drawing/2014/main" id="{0BCC4D61-D961-1080-89D7-A02FA19D9D09}"/>
              </a:ext>
            </a:extLst>
          </p:cNvPr>
          <p:cNvPicPr>
            <a:picLocks noChangeAspect="1"/>
          </p:cNvPicPr>
          <p:nvPr/>
        </p:nvPicPr>
        <p:blipFill>
          <a:blip r:embed="rId8"/>
          <a:srcRect l="5267" t="7191" b="6181"/>
          <a:stretch/>
        </p:blipFill>
        <p:spPr>
          <a:xfrm>
            <a:off x="5450330" y="1928805"/>
            <a:ext cx="8558775" cy="801529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AFEFF"/>
        </a:solidFill>
        <a:effectLst/>
      </p:bgPr>
    </p:bg>
    <p:spTree>
      <p:nvGrpSpPr>
        <p:cNvPr id="1" name=""/>
        <p:cNvGrpSpPr/>
        <p:nvPr/>
      </p:nvGrpSpPr>
      <p:grpSpPr>
        <a:xfrm>
          <a:off x="0" y="0"/>
          <a:ext cx="0" cy="0"/>
          <a:chOff x="0" y="0"/>
          <a:chExt cx="0" cy="0"/>
        </a:xfrm>
      </p:grpSpPr>
      <p:grpSp>
        <p:nvGrpSpPr>
          <p:cNvPr id="2" name="Group 2"/>
          <p:cNvGrpSpPr/>
          <p:nvPr/>
        </p:nvGrpSpPr>
        <p:grpSpPr>
          <a:xfrm rot="-10800000">
            <a:off x="14269157" y="-293621"/>
            <a:ext cx="6691064" cy="8951633"/>
            <a:chOff x="0" y="0"/>
            <a:chExt cx="406400" cy="543702"/>
          </a:xfrm>
        </p:grpSpPr>
        <p:sp>
          <p:nvSpPr>
            <p:cNvPr id="3" name="Freeform 3"/>
            <p:cNvSpPr/>
            <p:nvPr/>
          </p:nvSpPr>
          <p:spPr>
            <a:xfrm>
              <a:off x="0" y="0"/>
              <a:ext cx="406400" cy="543702"/>
            </a:xfrm>
            <a:custGeom>
              <a:avLst/>
              <a:gdLst/>
              <a:ahLst/>
              <a:cxnLst/>
              <a:rect l="l" t="t" r="r" b="b"/>
              <a:pathLst>
                <a:path w="406400" h="543702">
                  <a:moveTo>
                    <a:pt x="203200" y="0"/>
                  </a:moveTo>
                  <a:lnTo>
                    <a:pt x="406400" y="0"/>
                  </a:lnTo>
                  <a:lnTo>
                    <a:pt x="203200" y="543702"/>
                  </a:lnTo>
                  <a:lnTo>
                    <a:pt x="0" y="543702"/>
                  </a:lnTo>
                  <a:lnTo>
                    <a:pt x="203200" y="0"/>
                  </a:lnTo>
                  <a:close/>
                </a:path>
              </a:pathLst>
            </a:custGeom>
            <a:solidFill>
              <a:srgbClr val="639CBF"/>
            </a:solidFill>
          </p:spPr>
          <p:txBody>
            <a:bodyPr/>
            <a:lstStyle/>
            <a:p>
              <a:endParaRPr lang="en-US"/>
            </a:p>
          </p:txBody>
        </p:sp>
        <p:sp>
          <p:nvSpPr>
            <p:cNvPr id="4" name="TextBox 4"/>
            <p:cNvSpPr txBox="1"/>
            <p:nvPr/>
          </p:nvSpPr>
          <p:spPr>
            <a:xfrm>
              <a:off x="101600" y="-47625"/>
              <a:ext cx="203200" cy="591327"/>
            </a:xfrm>
            <a:prstGeom prst="rect">
              <a:avLst/>
            </a:prstGeom>
          </p:spPr>
          <p:txBody>
            <a:bodyPr lIns="50800" tIns="50800" rIns="50800" bIns="50800" rtlCol="0" anchor="ctr"/>
            <a:lstStyle/>
            <a:p>
              <a:pPr algn="ctr">
                <a:lnSpc>
                  <a:spcPts val="3500"/>
                </a:lnSpc>
              </a:pPr>
              <a:endParaRPr/>
            </a:p>
          </p:txBody>
        </p:sp>
      </p:grpSp>
      <p:grpSp>
        <p:nvGrpSpPr>
          <p:cNvPr id="5" name="Group 5"/>
          <p:cNvGrpSpPr/>
          <p:nvPr/>
        </p:nvGrpSpPr>
        <p:grpSpPr>
          <a:xfrm rot="-10800000">
            <a:off x="14531436" y="633506"/>
            <a:ext cx="7608378" cy="10138333"/>
            <a:chOff x="0" y="0"/>
            <a:chExt cx="408025" cy="543702"/>
          </a:xfrm>
        </p:grpSpPr>
        <p:sp>
          <p:nvSpPr>
            <p:cNvPr id="6" name="Freeform 6"/>
            <p:cNvSpPr/>
            <p:nvPr/>
          </p:nvSpPr>
          <p:spPr>
            <a:xfrm>
              <a:off x="0" y="0"/>
              <a:ext cx="408025" cy="543702"/>
            </a:xfrm>
            <a:custGeom>
              <a:avLst/>
              <a:gdLst/>
              <a:ahLst/>
              <a:cxnLst/>
              <a:rect l="l" t="t" r="r" b="b"/>
              <a:pathLst>
                <a:path w="408025" h="543702">
                  <a:moveTo>
                    <a:pt x="203200" y="0"/>
                  </a:moveTo>
                  <a:lnTo>
                    <a:pt x="408025" y="0"/>
                  </a:lnTo>
                  <a:lnTo>
                    <a:pt x="204825" y="543702"/>
                  </a:lnTo>
                  <a:lnTo>
                    <a:pt x="0" y="543702"/>
                  </a:lnTo>
                  <a:lnTo>
                    <a:pt x="203200" y="0"/>
                  </a:lnTo>
                  <a:close/>
                </a:path>
              </a:pathLst>
            </a:custGeom>
            <a:solidFill>
              <a:srgbClr val="083A59"/>
            </a:solidFill>
          </p:spPr>
          <p:txBody>
            <a:bodyPr/>
            <a:lstStyle/>
            <a:p>
              <a:endParaRPr lang="en-US"/>
            </a:p>
          </p:txBody>
        </p:sp>
        <p:sp>
          <p:nvSpPr>
            <p:cNvPr id="7" name="TextBox 7"/>
            <p:cNvSpPr txBox="1"/>
            <p:nvPr/>
          </p:nvSpPr>
          <p:spPr>
            <a:xfrm>
              <a:off x="101600" y="-47625"/>
              <a:ext cx="204825" cy="591327"/>
            </a:xfrm>
            <a:prstGeom prst="rect">
              <a:avLst/>
            </a:prstGeom>
          </p:spPr>
          <p:txBody>
            <a:bodyPr lIns="50800" tIns="50800" rIns="50800" bIns="50800" rtlCol="0" anchor="ctr"/>
            <a:lstStyle/>
            <a:p>
              <a:pPr algn="ctr">
                <a:lnSpc>
                  <a:spcPts val="3500"/>
                </a:lnSpc>
              </a:pPr>
              <a:endParaRPr/>
            </a:p>
          </p:txBody>
        </p:sp>
      </p:grpSp>
      <p:sp>
        <p:nvSpPr>
          <p:cNvPr id="8" name="Freeform 8"/>
          <p:cNvSpPr/>
          <p:nvPr/>
        </p:nvSpPr>
        <p:spPr>
          <a:xfrm>
            <a:off x="14440922" y="212984"/>
            <a:ext cx="3767321" cy="2825491"/>
          </a:xfrm>
          <a:custGeom>
            <a:avLst/>
            <a:gdLst/>
            <a:ahLst/>
            <a:cxnLst/>
            <a:rect l="l" t="t" r="r" b="b"/>
            <a:pathLst>
              <a:path w="3767321" h="2825491">
                <a:moveTo>
                  <a:pt x="0" y="0"/>
                </a:moveTo>
                <a:lnTo>
                  <a:pt x="3767321" y="0"/>
                </a:lnTo>
                <a:lnTo>
                  <a:pt x="3767321" y="2825491"/>
                </a:lnTo>
                <a:lnTo>
                  <a:pt x="0" y="282549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9" name="Group 9"/>
          <p:cNvGrpSpPr/>
          <p:nvPr/>
        </p:nvGrpSpPr>
        <p:grpSpPr>
          <a:xfrm>
            <a:off x="-3500321" y="604931"/>
            <a:ext cx="11569004" cy="1659296"/>
            <a:chOff x="0" y="0"/>
            <a:chExt cx="3871169" cy="555226"/>
          </a:xfrm>
        </p:grpSpPr>
        <p:sp>
          <p:nvSpPr>
            <p:cNvPr id="10" name="Freeform 10"/>
            <p:cNvSpPr/>
            <p:nvPr/>
          </p:nvSpPr>
          <p:spPr>
            <a:xfrm>
              <a:off x="0" y="0"/>
              <a:ext cx="3871169" cy="555226"/>
            </a:xfrm>
            <a:custGeom>
              <a:avLst/>
              <a:gdLst/>
              <a:ahLst/>
              <a:cxnLst/>
              <a:rect l="l" t="t" r="r" b="b"/>
              <a:pathLst>
                <a:path w="3871169" h="555226">
                  <a:moveTo>
                    <a:pt x="203200" y="0"/>
                  </a:moveTo>
                  <a:lnTo>
                    <a:pt x="3871169" y="0"/>
                  </a:lnTo>
                  <a:lnTo>
                    <a:pt x="3667969" y="555226"/>
                  </a:lnTo>
                  <a:lnTo>
                    <a:pt x="0" y="555226"/>
                  </a:lnTo>
                  <a:lnTo>
                    <a:pt x="203200" y="0"/>
                  </a:lnTo>
                  <a:close/>
                </a:path>
              </a:pathLst>
            </a:custGeom>
            <a:solidFill>
              <a:srgbClr val="083A59"/>
            </a:solidFill>
          </p:spPr>
          <p:txBody>
            <a:bodyPr/>
            <a:lstStyle/>
            <a:p>
              <a:endParaRPr lang="en-US"/>
            </a:p>
          </p:txBody>
        </p:sp>
        <p:sp>
          <p:nvSpPr>
            <p:cNvPr id="11" name="TextBox 11"/>
            <p:cNvSpPr txBox="1"/>
            <p:nvPr/>
          </p:nvSpPr>
          <p:spPr>
            <a:xfrm>
              <a:off x="101600" y="-66675"/>
              <a:ext cx="3667969" cy="621901"/>
            </a:xfrm>
            <a:prstGeom prst="rect">
              <a:avLst/>
            </a:prstGeom>
          </p:spPr>
          <p:txBody>
            <a:bodyPr lIns="50800" tIns="50800" rIns="50800" bIns="50800" rtlCol="0" anchor="ctr"/>
            <a:lstStyle/>
            <a:p>
              <a:pPr algn="ctr">
                <a:lnSpc>
                  <a:spcPts val="3750"/>
                </a:lnSpc>
              </a:pPr>
              <a:endParaRPr/>
            </a:p>
          </p:txBody>
        </p:sp>
      </p:grpSp>
      <p:grpSp>
        <p:nvGrpSpPr>
          <p:cNvPr id="12" name="Group 12"/>
          <p:cNvGrpSpPr/>
          <p:nvPr/>
        </p:nvGrpSpPr>
        <p:grpSpPr>
          <a:xfrm rot="-10800000">
            <a:off x="-1033729" y="9560699"/>
            <a:ext cx="6089136" cy="726301"/>
            <a:chOff x="0" y="0"/>
            <a:chExt cx="4558265" cy="543702"/>
          </a:xfrm>
        </p:grpSpPr>
        <p:sp>
          <p:nvSpPr>
            <p:cNvPr id="13" name="Freeform 13"/>
            <p:cNvSpPr/>
            <p:nvPr/>
          </p:nvSpPr>
          <p:spPr>
            <a:xfrm>
              <a:off x="0" y="0"/>
              <a:ext cx="4558265" cy="543702"/>
            </a:xfrm>
            <a:custGeom>
              <a:avLst/>
              <a:gdLst/>
              <a:ahLst/>
              <a:cxnLst/>
              <a:rect l="l" t="t" r="r" b="b"/>
              <a:pathLst>
                <a:path w="4558265" h="543702">
                  <a:moveTo>
                    <a:pt x="203200" y="0"/>
                  </a:moveTo>
                  <a:lnTo>
                    <a:pt x="4558265" y="0"/>
                  </a:lnTo>
                  <a:lnTo>
                    <a:pt x="4355065" y="543702"/>
                  </a:lnTo>
                  <a:lnTo>
                    <a:pt x="0" y="543702"/>
                  </a:lnTo>
                  <a:lnTo>
                    <a:pt x="203200" y="0"/>
                  </a:lnTo>
                  <a:close/>
                </a:path>
              </a:pathLst>
            </a:custGeom>
            <a:solidFill>
              <a:srgbClr val="083A59"/>
            </a:solidFill>
          </p:spPr>
          <p:txBody>
            <a:bodyPr/>
            <a:lstStyle/>
            <a:p>
              <a:endParaRPr lang="en-US"/>
            </a:p>
          </p:txBody>
        </p:sp>
        <p:sp>
          <p:nvSpPr>
            <p:cNvPr id="14" name="TextBox 14"/>
            <p:cNvSpPr txBox="1"/>
            <p:nvPr/>
          </p:nvSpPr>
          <p:spPr>
            <a:xfrm>
              <a:off x="101600" y="-47625"/>
              <a:ext cx="4355065" cy="591327"/>
            </a:xfrm>
            <a:prstGeom prst="rect">
              <a:avLst/>
            </a:prstGeom>
          </p:spPr>
          <p:txBody>
            <a:bodyPr lIns="50800" tIns="50800" rIns="50800" bIns="50800" rtlCol="0" anchor="ctr"/>
            <a:lstStyle/>
            <a:p>
              <a:pPr algn="ctr">
                <a:lnSpc>
                  <a:spcPts val="3500"/>
                </a:lnSpc>
              </a:pPr>
              <a:endParaRPr/>
            </a:p>
          </p:txBody>
        </p:sp>
      </p:grpSp>
      <p:grpSp>
        <p:nvGrpSpPr>
          <p:cNvPr id="15" name="Group 15"/>
          <p:cNvGrpSpPr/>
          <p:nvPr/>
        </p:nvGrpSpPr>
        <p:grpSpPr>
          <a:xfrm rot="-10800000">
            <a:off x="-377101" y="9551174"/>
            <a:ext cx="6600101" cy="348109"/>
            <a:chOff x="0" y="0"/>
            <a:chExt cx="10308517" cy="543702"/>
          </a:xfrm>
        </p:grpSpPr>
        <p:sp>
          <p:nvSpPr>
            <p:cNvPr id="16" name="Freeform 16"/>
            <p:cNvSpPr/>
            <p:nvPr/>
          </p:nvSpPr>
          <p:spPr>
            <a:xfrm>
              <a:off x="0" y="0"/>
              <a:ext cx="10308517" cy="543702"/>
            </a:xfrm>
            <a:custGeom>
              <a:avLst/>
              <a:gdLst/>
              <a:ahLst/>
              <a:cxnLst/>
              <a:rect l="l" t="t" r="r" b="b"/>
              <a:pathLst>
                <a:path w="10308517" h="543702">
                  <a:moveTo>
                    <a:pt x="203200" y="0"/>
                  </a:moveTo>
                  <a:lnTo>
                    <a:pt x="10308517" y="0"/>
                  </a:lnTo>
                  <a:lnTo>
                    <a:pt x="10105317" y="543702"/>
                  </a:lnTo>
                  <a:lnTo>
                    <a:pt x="0" y="543702"/>
                  </a:lnTo>
                  <a:lnTo>
                    <a:pt x="203200" y="0"/>
                  </a:lnTo>
                  <a:close/>
                </a:path>
              </a:pathLst>
            </a:custGeom>
            <a:solidFill>
              <a:srgbClr val="639CBF"/>
            </a:solidFill>
          </p:spPr>
          <p:txBody>
            <a:bodyPr/>
            <a:lstStyle/>
            <a:p>
              <a:endParaRPr lang="en-US"/>
            </a:p>
          </p:txBody>
        </p:sp>
        <p:sp>
          <p:nvSpPr>
            <p:cNvPr id="17" name="TextBox 17"/>
            <p:cNvSpPr txBox="1"/>
            <p:nvPr/>
          </p:nvSpPr>
          <p:spPr>
            <a:xfrm>
              <a:off x="101600" y="-47625"/>
              <a:ext cx="10105317" cy="591327"/>
            </a:xfrm>
            <a:prstGeom prst="rect">
              <a:avLst/>
            </a:prstGeom>
          </p:spPr>
          <p:txBody>
            <a:bodyPr lIns="50800" tIns="50800" rIns="50800" bIns="50800" rtlCol="0" anchor="ctr"/>
            <a:lstStyle/>
            <a:p>
              <a:pPr algn="ctr">
                <a:lnSpc>
                  <a:spcPts val="3500"/>
                </a:lnSpc>
              </a:pPr>
              <a:endParaRPr/>
            </a:p>
          </p:txBody>
        </p:sp>
      </p:grpSp>
      <p:sp>
        <p:nvSpPr>
          <p:cNvPr id="18" name="Freeform 18"/>
          <p:cNvSpPr/>
          <p:nvPr/>
        </p:nvSpPr>
        <p:spPr>
          <a:xfrm>
            <a:off x="-1846472" y="7209000"/>
            <a:ext cx="3046650" cy="2621388"/>
          </a:xfrm>
          <a:custGeom>
            <a:avLst/>
            <a:gdLst/>
            <a:ahLst/>
            <a:cxnLst/>
            <a:rect l="l" t="t" r="r" b="b"/>
            <a:pathLst>
              <a:path w="3046650" h="2621388">
                <a:moveTo>
                  <a:pt x="0" y="0"/>
                </a:moveTo>
                <a:lnTo>
                  <a:pt x="3046650" y="0"/>
                </a:lnTo>
                <a:lnTo>
                  <a:pt x="3046650" y="2621388"/>
                </a:lnTo>
                <a:lnTo>
                  <a:pt x="0" y="262138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9" name="Freeform 19"/>
          <p:cNvSpPr/>
          <p:nvPr/>
        </p:nvSpPr>
        <p:spPr>
          <a:xfrm>
            <a:off x="17769975" y="9734753"/>
            <a:ext cx="1277460" cy="1108197"/>
          </a:xfrm>
          <a:custGeom>
            <a:avLst/>
            <a:gdLst/>
            <a:ahLst/>
            <a:cxnLst/>
            <a:rect l="l" t="t" r="r" b="b"/>
            <a:pathLst>
              <a:path w="1277460" h="1108197">
                <a:moveTo>
                  <a:pt x="0" y="0"/>
                </a:moveTo>
                <a:lnTo>
                  <a:pt x="1277460" y="0"/>
                </a:lnTo>
                <a:lnTo>
                  <a:pt x="1277460" y="1108197"/>
                </a:lnTo>
                <a:lnTo>
                  <a:pt x="0" y="110819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0" name="Freeform 20"/>
          <p:cNvSpPr/>
          <p:nvPr/>
        </p:nvSpPr>
        <p:spPr>
          <a:xfrm>
            <a:off x="6810375" y="-380087"/>
            <a:ext cx="1936750" cy="760174"/>
          </a:xfrm>
          <a:custGeom>
            <a:avLst/>
            <a:gdLst/>
            <a:ahLst/>
            <a:cxnLst/>
            <a:rect l="l" t="t" r="r" b="b"/>
            <a:pathLst>
              <a:path w="1936750" h="760174">
                <a:moveTo>
                  <a:pt x="0" y="0"/>
                </a:moveTo>
                <a:lnTo>
                  <a:pt x="1936750" y="0"/>
                </a:lnTo>
                <a:lnTo>
                  <a:pt x="1936750" y="760174"/>
                </a:lnTo>
                <a:lnTo>
                  <a:pt x="0" y="76017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21" name="Freeform 21"/>
          <p:cNvSpPr/>
          <p:nvPr/>
        </p:nvSpPr>
        <p:spPr>
          <a:xfrm>
            <a:off x="41336" y="10075862"/>
            <a:ext cx="1344752" cy="1095973"/>
          </a:xfrm>
          <a:custGeom>
            <a:avLst/>
            <a:gdLst/>
            <a:ahLst/>
            <a:cxnLst/>
            <a:rect l="l" t="t" r="r" b="b"/>
            <a:pathLst>
              <a:path w="1344752" h="1095973">
                <a:moveTo>
                  <a:pt x="0" y="0"/>
                </a:moveTo>
                <a:lnTo>
                  <a:pt x="1344752" y="0"/>
                </a:lnTo>
                <a:lnTo>
                  <a:pt x="1344752" y="1095973"/>
                </a:lnTo>
                <a:lnTo>
                  <a:pt x="0" y="1095973"/>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22" name="Freeform 22"/>
          <p:cNvSpPr/>
          <p:nvPr/>
        </p:nvSpPr>
        <p:spPr>
          <a:xfrm>
            <a:off x="5879294" y="4572154"/>
            <a:ext cx="8015792" cy="4979020"/>
          </a:xfrm>
          <a:custGeom>
            <a:avLst/>
            <a:gdLst/>
            <a:ahLst/>
            <a:cxnLst/>
            <a:rect l="l" t="t" r="r" b="b"/>
            <a:pathLst>
              <a:path w="8015792" h="4979020">
                <a:moveTo>
                  <a:pt x="0" y="0"/>
                </a:moveTo>
                <a:lnTo>
                  <a:pt x="8015792" y="0"/>
                </a:lnTo>
                <a:lnTo>
                  <a:pt x="8015792" y="4979020"/>
                </a:lnTo>
                <a:lnTo>
                  <a:pt x="0" y="4979020"/>
                </a:lnTo>
                <a:lnTo>
                  <a:pt x="0" y="0"/>
                </a:lnTo>
                <a:close/>
              </a:path>
            </a:pathLst>
          </a:custGeom>
          <a:blipFill>
            <a:blip r:embed="rId12"/>
            <a:stretch>
              <a:fillRect/>
            </a:stretch>
          </a:blipFill>
        </p:spPr>
        <p:txBody>
          <a:bodyPr/>
          <a:lstStyle/>
          <a:p>
            <a:endParaRPr lang="en-US"/>
          </a:p>
        </p:txBody>
      </p:sp>
      <p:sp>
        <p:nvSpPr>
          <p:cNvPr id="23" name="TextBox 23"/>
          <p:cNvSpPr txBox="1"/>
          <p:nvPr/>
        </p:nvSpPr>
        <p:spPr>
          <a:xfrm>
            <a:off x="41336" y="1075711"/>
            <a:ext cx="9293164" cy="706755"/>
          </a:xfrm>
          <a:prstGeom prst="rect">
            <a:avLst/>
          </a:prstGeom>
        </p:spPr>
        <p:txBody>
          <a:bodyPr lIns="0" tIns="0" rIns="0" bIns="0" rtlCol="0" anchor="t">
            <a:spAutoFit/>
          </a:bodyPr>
          <a:lstStyle/>
          <a:p>
            <a:pPr algn="l">
              <a:lnSpc>
                <a:spcPts val="5520"/>
              </a:lnSpc>
            </a:pPr>
            <a:r>
              <a:rPr lang="en-US" sz="4800" b="1">
                <a:solidFill>
                  <a:srgbClr val="FAFEFF"/>
                </a:solidFill>
                <a:latin typeface="TT Norms Bold"/>
                <a:ea typeface="TT Norms Bold"/>
                <a:cs typeface="TT Norms Bold"/>
                <a:sym typeface="TT Norms Bold"/>
              </a:rPr>
              <a:t>DEEP LEARNING MODEL                                   </a:t>
            </a:r>
          </a:p>
        </p:txBody>
      </p:sp>
      <p:sp>
        <p:nvSpPr>
          <p:cNvPr id="24" name="TextBox 24"/>
          <p:cNvSpPr txBox="1"/>
          <p:nvPr/>
        </p:nvSpPr>
        <p:spPr>
          <a:xfrm>
            <a:off x="201403" y="2835727"/>
            <a:ext cx="10452531" cy="2244825"/>
          </a:xfrm>
          <a:prstGeom prst="rect">
            <a:avLst/>
          </a:prstGeom>
        </p:spPr>
        <p:txBody>
          <a:bodyPr lIns="0" tIns="0" rIns="0" bIns="0" rtlCol="0" anchor="t">
            <a:spAutoFit/>
          </a:bodyPr>
          <a:lstStyle/>
          <a:p>
            <a:pPr algn="l">
              <a:lnSpc>
                <a:spcPts val="4649"/>
              </a:lnSpc>
            </a:pPr>
            <a:r>
              <a:rPr lang="en-US" sz="3321" b="1">
                <a:solidFill>
                  <a:srgbClr val="083A59"/>
                </a:solidFill>
                <a:latin typeface="TT Norms Bold"/>
                <a:ea typeface="TT Norms Bold"/>
                <a:cs typeface="TT Norms Bold"/>
                <a:sym typeface="TT Norms Bold"/>
              </a:rPr>
              <a:t>Dense Neural Network (DNN), it got multiple layers between input and output allowing them to learn complex patterns from large amount of data.</a:t>
            </a:r>
          </a:p>
          <a:p>
            <a:pPr algn="l">
              <a:lnSpc>
                <a:spcPts val="4089"/>
              </a:lnSpc>
              <a:spcBef>
                <a:spcPct val="0"/>
              </a:spcBef>
            </a:pPr>
            <a:endParaRPr lang="en-US" sz="3321" b="1">
              <a:solidFill>
                <a:srgbClr val="083A59"/>
              </a:solidFill>
              <a:latin typeface="TT Norms Bold"/>
              <a:ea typeface="TT Norms Bold"/>
              <a:cs typeface="TT Norms Bold"/>
              <a:sym typeface="TT Norms Bo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77CA3D-E9ED-BD26-487A-29A598A04257}"/>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877331EA-8477-3FE9-2405-73CB793B8CA7}"/>
              </a:ext>
            </a:extLst>
          </p:cNvPr>
          <p:cNvGrpSpPr/>
          <p:nvPr/>
        </p:nvGrpSpPr>
        <p:grpSpPr>
          <a:xfrm rot="-10800000">
            <a:off x="14269157" y="-293621"/>
            <a:ext cx="6691064" cy="8951633"/>
            <a:chOff x="0" y="0"/>
            <a:chExt cx="406400" cy="543702"/>
          </a:xfrm>
        </p:grpSpPr>
        <p:sp>
          <p:nvSpPr>
            <p:cNvPr id="3" name="Freeform 3">
              <a:extLst>
                <a:ext uri="{FF2B5EF4-FFF2-40B4-BE49-F238E27FC236}">
                  <a16:creationId xmlns:a16="http://schemas.microsoft.com/office/drawing/2014/main" id="{3665E5BB-E462-2F1D-8BB9-00BBFF3AF7AF}"/>
                </a:ext>
              </a:extLst>
            </p:cNvPr>
            <p:cNvSpPr/>
            <p:nvPr/>
          </p:nvSpPr>
          <p:spPr>
            <a:xfrm>
              <a:off x="0" y="0"/>
              <a:ext cx="406400" cy="543702"/>
            </a:xfrm>
            <a:custGeom>
              <a:avLst/>
              <a:gdLst/>
              <a:ahLst/>
              <a:cxnLst/>
              <a:rect l="l" t="t" r="r" b="b"/>
              <a:pathLst>
                <a:path w="406400" h="543702">
                  <a:moveTo>
                    <a:pt x="203200" y="0"/>
                  </a:moveTo>
                  <a:lnTo>
                    <a:pt x="406400" y="0"/>
                  </a:lnTo>
                  <a:lnTo>
                    <a:pt x="203200" y="543702"/>
                  </a:lnTo>
                  <a:lnTo>
                    <a:pt x="0" y="543702"/>
                  </a:lnTo>
                  <a:lnTo>
                    <a:pt x="203200" y="0"/>
                  </a:lnTo>
                  <a:close/>
                </a:path>
              </a:pathLst>
            </a:custGeom>
            <a:solidFill>
              <a:srgbClr val="639CBF"/>
            </a:solidFill>
          </p:spPr>
          <p:txBody>
            <a:bodyPr/>
            <a:lstStyle/>
            <a:p>
              <a:endParaRPr lang="en-US"/>
            </a:p>
          </p:txBody>
        </p:sp>
        <p:sp>
          <p:nvSpPr>
            <p:cNvPr id="4" name="TextBox 4">
              <a:extLst>
                <a:ext uri="{FF2B5EF4-FFF2-40B4-BE49-F238E27FC236}">
                  <a16:creationId xmlns:a16="http://schemas.microsoft.com/office/drawing/2014/main" id="{583D12B8-BB74-BAB3-160C-2965029C5CA6}"/>
                </a:ext>
              </a:extLst>
            </p:cNvPr>
            <p:cNvSpPr txBox="1"/>
            <p:nvPr/>
          </p:nvSpPr>
          <p:spPr>
            <a:xfrm>
              <a:off x="101600" y="-47625"/>
              <a:ext cx="203200" cy="591327"/>
            </a:xfrm>
            <a:prstGeom prst="rect">
              <a:avLst/>
            </a:prstGeom>
          </p:spPr>
          <p:txBody>
            <a:bodyPr lIns="50800" tIns="50800" rIns="50800" bIns="50800" rtlCol="0" anchor="ctr"/>
            <a:lstStyle/>
            <a:p>
              <a:pPr algn="ctr">
                <a:lnSpc>
                  <a:spcPts val="3500"/>
                </a:lnSpc>
              </a:pPr>
              <a:endParaRPr/>
            </a:p>
          </p:txBody>
        </p:sp>
      </p:grpSp>
      <p:grpSp>
        <p:nvGrpSpPr>
          <p:cNvPr id="5" name="Group 5">
            <a:extLst>
              <a:ext uri="{FF2B5EF4-FFF2-40B4-BE49-F238E27FC236}">
                <a16:creationId xmlns:a16="http://schemas.microsoft.com/office/drawing/2014/main" id="{57AB97E2-78F9-5621-E64C-E8C0E3F62234}"/>
              </a:ext>
            </a:extLst>
          </p:cNvPr>
          <p:cNvGrpSpPr/>
          <p:nvPr/>
        </p:nvGrpSpPr>
        <p:grpSpPr>
          <a:xfrm rot="-10800000">
            <a:off x="14531436" y="633506"/>
            <a:ext cx="7608378" cy="10138333"/>
            <a:chOff x="0" y="0"/>
            <a:chExt cx="408025" cy="543702"/>
          </a:xfrm>
        </p:grpSpPr>
        <p:sp>
          <p:nvSpPr>
            <p:cNvPr id="6" name="Freeform 6">
              <a:extLst>
                <a:ext uri="{FF2B5EF4-FFF2-40B4-BE49-F238E27FC236}">
                  <a16:creationId xmlns:a16="http://schemas.microsoft.com/office/drawing/2014/main" id="{E2AE15B4-940A-8B8B-626B-EF5B15418F7D}"/>
                </a:ext>
              </a:extLst>
            </p:cNvPr>
            <p:cNvSpPr/>
            <p:nvPr/>
          </p:nvSpPr>
          <p:spPr>
            <a:xfrm>
              <a:off x="0" y="0"/>
              <a:ext cx="408025" cy="543702"/>
            </a:xfrm>
            <a:custGeom>
              <a:avLst/>
              <a:gdLst/>
              <a:ahLst/>
              <a:cxnLst/>
              <a:rect l="l" t="t" r="r" b="b"/>
              <a:pathLst>
                <a:path w="408025" h="543702">
                  <a:moveTo>
                    <a:pt x="203200" y="0"/>
                  </a:moveTo>
                  <a:lnTo>
                    <a:pt x="408025" y="0"/>
                  </a:lnTo>
                  <a:lnTo>
                    <a:pt x="204825" y="543702"/>
                  </a:lnTo>
                  <a:lnTo>
                    <a:pt x="0" y="543702"/>
                  </a:lnTo>
                  <a:lnTo>
                    <a:pt x="203200" y="0"/>
                  </a:lnTo>
                  <a:close/>
                </a:path>
              </a:pathLst>
            </a:custGeom>
            <a:solidFill>
              <a:srgbClr val="083A59"/>
            </a:solidFill>
          </p:spPr>
          <p:txBody>
            <a:bodyPr/>
            <a:lstStyle/>
            <a:p>
              <a:endParaRPr lang="en-US"/>
            </a:p>
          </p:txBody>
        </p:sp>
        <p:sp>
          <p:nvSpPr>
            <p:cNvPr id="7" name="TextBox 7">
              <a:extLst>
                <a:ext uri="{FF2B5EF4-FFF2-40B4-BE49-F238E27FC236}">
                  <a16:creationId xmlns:a16="http://schemas.microsoft.com/office/drawing/2014/main" id="{E5A8B5F2-5B15-F425-690E-1CFF0FD9DEC0}"/>
                </a:ext>
              </a:extLst>
            </p:cNvPr>
            <p:cNvSpPr txBox="1"/>
            <p:nvPr/>
          </p:nvSpPr>
          <p:spPr>
            <a:xfrm>
              <a:off x="101600" y="-47625"/>
              <a:ext cx="204825" cy="591327"/>
            </a:xfrm>
            <a:prstGeom prst="rect">
              <a:avLst/>
            </a:prstGeom>
          </p:spPr>
          <p:txBody>
            <a:bodyPr lIns="50800" tIns="50800" rIns="50800" bIns="50800" rtlCol="0" anchor="ctr"/>
            <a:lstStyle/>
            <a:p>
              <a:pPr algn="ctr">
                <a:lnSpc>
                  <a:spcPts val="3500"/>
                </a:lnSpc>
              </a:pPr>
              <a:endParaRPr/>
            </a:p>
          </p:txBody>
        </p:sp>
      </p:grpSp>
      <p:sp>
        <p:nvSpPr>
          <p:cNvPr id="8" name="Freeform 8">
            <a:extLst>
              <a:ext uri="{FF2B5EF4-FFF2-40B4-BE49-F238E27FC236}">
                <a16:creationId xmlns:a16="http://schemas.microsoft.com/office/drawing/2014/main" id="{817E7652-69D0-1E9E-778C-42CCB277E5B7}"/>
              </a:ext>
            </a:extLst>
          </p:cNvPr>
          <p:cNvSpPr/>
          <p:nvPr/>
        </p:nvSpPr>
        <p:spPr>
          <a:xfrm>
            <a:off x="14440922" y="212984"/>
            <a:ext cx="3767321" cy="2825491"/>
          </a:xfrm>
          <a:custGeom>
            <a:avLst/>
            <a:gdLst/>
            <a:ahLst/>
            <a:cxnLst/>
            <a:rect l="l" t="t" r="r" b="b"/>
            <a:pathLst>
              <a:path w="3767321" h="2825491">
                <a:moveTo>
                  <a:pt x="0" y="0"/>
                </a:moveTo>
                <a:lnTo>
                  <a:pt x="3767321" y="0"/>
                </a:lnTo>
                <a:lnTo>
                  <a:pt x="3767321" y="2825491"/>
                </a:lnTo>
                <a:lnTo>
                  <a:pt x="0" y="282549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9" name="Group 9">
            <a:extLst>
              <a:ext uri="{FF2B5EF4-FFF2-40B4-BE49-F238E27FC236}">
                <a16:creationId xmlns:a16="http://schemas.microsoft.com/office/drawing/2014/main" id="{351616D5-C052-6B0F-8417-A896B97649DA}"/>
              </a:ext>
            </a:extLst>
          </p:cNvPr>
          <p:cNvGrpSpPr/>
          <p:nvPr/>
        </p:nvGrpSpPr>
        <p:grpSpPr>
          <a:xfrm>
            <a:off x="-3500321" y="604931"/>
            <a:ext cx="11569004" cy="1659296"/>
            <a:chOff x="0" y="0"/>
            <a:chExt cx="3871169" cy="555226"/>
          </a:xfrm>
        </p:grpSpPr>
        <p:sp>
          <p:nvSpPr>
            <p:cNvPr id="10" name="Freeform 10">
              <a:extLst>
                <a:ext uri="{FF2B5EF4-FFF2-40B4-BE49-F238E27FC236}">
                  <a16:creationId xmlns:a16="http://schemas.microsoft.com/office/drawing/2014/main" id="{6675D550-1CF2-625D-3971-1A9AF73C9CEC}"/>
                </a:ext>
              </a:extLst>
            </p:cNvPr>
            <p:cNvSpPr/>
            <p:nvPr/>
          </p:nvSpPr>
          <p:spPr>
            <a:xfrm>
              <a:off x="0" y="0"/>
              <a:ext cx="3871169" cy="555226"/>
            </a:xfrm>
            <a:custGeom>
              <a:avLst/>
              <a:gdLst/>
              <a:ahLst/>
              <a:cxnLst/>
              <a:rect l="l" t="t" r="r" b="b"/>
              <a:pathLst>
                <a:path w="3871169" h="555226">
                  <a:moveTo>
                    <a:pt x="203200" y="0"/>
                  </a:moveTo>
                  <a:lnTo>
                    <a:pt x="3871169" y="0"/>
                  </a:lnTo>
                  <a:lnTo>
                    <a:pt x="3667969" y="555226"/>
                  </a:lnTo>
                  <a:lnTo>
                    <a:pt x="0" y="555226"/>
                  </a:lnTo>
                  <a:lnTo>
                    <a:pt x="203200" y="0"/>
                  </a:lnTo>
                  <a:close/>
                </a:path>
              </a:pathLst>
            </a:custGeom>
            <a:solidFill>
              <a:srgbClr val="083A59"/>
            </a:solidFill>
          </p:spPr>
          <p:txBody>
            <a:bodyPr/>
            <a:lstStyle/>
            <a:p>
              <a:endParaRPr lang="en-US"/>
            </a:p>
          </p:txBody>
        </p:sp>
        <p:sp>
          <p:nvSpPr>
            <p:cNvPr id="11" name="TextBox 11">
              <a:extLst>
                <a:ext uri="{FF2B5EF4-FFF2-40B4-BE49-F238E27FC236}">
                  <a16:creationId xmlns:a16="http://schemas.microsoft.com/office/drawing/2014/main" id="{4EF7ABCF-7ABA-7600-5195-9D21280ADAE2}"/>
                </a:ext>
              </a:extLst>
            </p:cNvPr>
            <p:cNvSpPr txBox="1"/>
            <p:nvPr/>
          </p:nvSpPr>
          <p:spPr>
            <a:xfrm>
              <a:off x="101600" y="-66675"/>
              <a:ext cx="3667969" cy="621901"/>
            </a:xfrm>
            <a:prstGeom prst="rect">
              <a:avLst/>
            </a:prstGeom>
          </p:spPr>
          <p:txBody>
            <a:bodyPr lIns="50800" tIns="50800" rIns="50800" bIns="50800" rtlCol="0" anchor="ctr"/>
            <a:lstStyle/>
            <a:p>
              <a:pPr algn="ctr">
                <a:lnSpc>
                  <a:spcPts val="3750"/>
                </a:lnSpc>
              </a:pPr>
              <a:endParaRPr/>
            </a:p>
          </p:txBody>
        </p:sp>
      </p:grpSp>
      <p:grpSp>
        <p:nvGrpSpPr>
          <p:cNvPr id="12" name="Group 12">
            <a:extLst>
              <a:ext uri="{FF2B5EF4-FFF2-40B4-BE49-F238E27FC236}">
                <a16:creationId xmlns:a16="http://schemas.microsoft.com/office/drawing/2014/main" id="{61B77053-27C5-9F2C-3215-A2C238D24753}"/>
              </a:ext>
            </a:extLst>
          </p:cNvPr>
          <p:cNvGrpSpPr/>
          <p:nvPr/>
        </p:nvGrpSpPr>
        <p:grpSpPr>
          <a:xfrm rot="-10800000">
            <a:off x="-1033729" y="9560699"/>
            <a:ext cx="6089136" cy="726301"/>
            <a:chOff x="0" y="0"/>
            <a:chExt cx="4558265" cy="543702"/>
          </a:xfrm>
        </p:grpSpPr>
        <p:sp>
          <p:nvSpPr>
            <p:cNvPr id="13" name="Freeform 13">
              <a:extLst>
                <a:ext uri="{FF2B5EF4-FFF2-40B4-BE49-F238E27FC236}">
                  <a16:creationId xmlns:a16="http://schemas.microsoft.com/office/drawing/2014/main" id="{32E3971E-C9CB-5E03-51BA-883A3791A621}"/>
                </a:ext>
              </a:extLst>
            </p:cNvPr>
            <p:cNvSpPr/>
            <p:nvPr/>
          </p:nvSpPr>
          <p:spPr>
            <a:xfrm>
              <a:off x="0" y="0"/>
              <a:ext cx="4558265" cy="543702"/>
            </a:xfrm>
            <a:custGeom>
              <a:avLst/>
              <a:gdLst/>
              <a:ahLst/>
              <a:cxnLst/>
              <a:rect l="l" t="t" r="r" b="b"/>
              <a:pathLst>
                <a:path w="4558265" h="543702">
                  <a:moveTo>
                    <a:pt x="203200" y="0"/>
                  </a:moveTo>
                  <a:lnTo>
                    <a:pt x="4558265" y="0"/>
                  </a:lnTo>
                  <a:lnTo>
                    <a:pt x="4355065" y="543702"/>
                  </a:lnTo>
                  <a:lnTo>
                    <a:pt x="0" y="543702"/>
                  </a:lnTo>
                  <a:lnTo>
                    <a:pt x="203200" y="0"/>
                  </a:lnTo>
                  <a:close/>
                </a:path>
              </a:pathLst>
            </a:custGeom>
            <a:solidFill>
              <a:srgbClr val="083A59"/>
            </a:solidFill>
          </p:spPr>
          <p:txBody>
            <a:bodyPr/>
            <a:lstStyle/>
            <a:p>
              <a:endParaRPr lang="en-US"/>
            </a:p>
          </p:txBody>
        </p:sp>
        <p:sp>
          <p:nvSpPr>
            <p:cNvPr id="14" name="TextBox 14">
              <a:extLst>
                <a:ext uri="{FF2B5EF4-FFF2-40B4-BE49-F238E27FC236}">
                  <a16:creationId xmlns:a16="http://schemas.microsoft.com/office/drawing/2014/main" id="{858FB557-5323-99EF-8AC6-2FBBF467C78B}"/>
                </a:ext>
              </a:extLst>
            </p:cNvPr>
            <p:cNvSpPr txBox="1"/>
            <p:nvPr/>
          </p:nvSpPr>
          <p:spPr>
            <a:xfrm>
              <a:off x="101600" y="-47625"/>
              <a:ext cx="4355065" cy="591327"/>
            </a:xfrm>
            <a:prstGeom prst="rect">
              <a:avLst/>
            </a:prstGeom>
          </p:spPr>
          <p:txBody>
            <a:bodyPr lIns="50800" tIns="50800" rIns="50800" bIns="50800" rtlCol="0" anchor="ctr"/>
            <a:lstStyle/>
            <a:p>
              <a:pPr algn="ctr">
                <a:lnSpc>
                  <a:spcPts val="3500"/>
                </a:lnSpc>
              </a:pPr>
              <a:endParaRPr/>
            </a:p>
          </p:txBody>
        </p:sp>
      </p:grpSp>
      <p:grpSp>
        <p:nvGrpSpPr>
          <p:cNvPr id="15" name="Group 15">
            <a:extLst>
              <a:ext uri="{FF2B5EF4-FFF2-40B4-BE49-F238E27FC236}">
                <a16:creationId xmlns:a16="http://schemas.microsoft.com/office/drawing/2014/main" id="{FB8C5A41-8C92-08E2-6AA5-EC72755BCC14}"/>
              </a:ext>
            </a:extLst>
          </p:cNvPr>
          <p:cNvGrpSpPr/>
          <p:nvPr/>
        </p:nvGrpSpPr>
        <p:grpSpPr>
          <a:xfrm rot="-10800000">
            <a:off x="-377101" y="9551174"/>
            <a:ext cx="6600101" cy="348109"/>
            <a:chOff x="0" y="0"/>
            <a:chExt cx="10308517" cy="543702"/>
          </a:xfrm>
        </p:grpSpPr>
        <p:sp>
          <p:nvSpPr>
            <p:cNvPr id="16" name="Freeform 16">
              <a:extLst>
                <a:ext uri="{FF2B5EF4-FFF2-40B4-BE49-F238E27FC236}">
                  <a16:creationId xmlns:a16="http://schemas.microsoft.com/office/drawing/2014/main" id="{54AD112C-4832-B1A9-D21A-3157A4E6042D}"/>
                </a:ext>
              </a:extLst>
            </p:cNvPr>
            <p:cNvSpPr/>
            <p:nvPr/>
          </p:nvSpPr>
          <p:spPr>
            <a:xfrm>
              <a:off x="0" y="0"/>
              <a:ext cx="10308517" cy="543702"/>
            </a:xfrm>
            <a:custGeom>
              <a:avLst/>
              <a:gdLst/>
              <a:ahLst/>
              <a:cxnLst/>
              <a:rect l="l" t="t" r="r" b="b"/>
              <a:pathLst>
                <a:path w="10308517" h="543702">
                  <a:moveTo>
                    <a:pt x="203200" y="0"/>
                  </a:moveTo>
                  <a:lnTo>
                    <a:pt x="10308517" y="0"/>
                  </a:lnTo>
                  <a:lnTo>
                    <a:pt x="10105317" y="543702"/>
                  </a:lnTo>
                  <a:lnTo>
                    <a:pt x="0" y="543702"/>
                  </a:lnTo>
                  <a:lnTo>
                    <a:pt x="203200" y="0"/>
                  </a:lnTo>
                  <a:close/>
                </a:path>
              </a:pathLst>
            </a:custGeom>
            <a:solidFill>
              <a:srgbClr val="639CBF"/>
            </a:solidFill>
          </p:spPr>
          <p:txBody>
            <a:bodyPr/>
            <a:lstStyle/>
            <a:p>
              <a:endParaRPr lang="en-US"/>
            </a:p>
          </p:txBody>
        </p:sp>
        <p:sp>
          <p:nvSpPr>
            <p:cNvPr id="17" name="TextBox 17">
              <a:extLst>
                <a:ext uri="{FF2B5EF4-FFF2-40B4-BE49-F238E27FC236}">
                  <a16:creationId xmlns:a16="http://schemas.microsoft.com/office/drawing/2014/main" id="{C6F7680D-DBA0-48CE-AA96-54A05766BBDB}"/>
                </a:ext>
              </a:extLst>
            </p:cNvPr>
            <p:cNvSpPr txBox="1"/>
            <p:nvPr/>
          </p:nvSpPr>
          <p:spPr>
            <a:xfrm>
              <a:off x="101600" y="-47625"/>
              <a:ext cx="10105317" cy="591327"/>
            </a:xfrm>
            <a:prstGeom prst="rect">
              <a:avLst/>
            </a:prstGeom>
          </p:spPr>
          <p:txBody>
            <a:bodyPr lIns="50800" tIns="50800" rIns="50800" bIns="50800" rtlCol="0" anchor="ctr"/>
            <a:lstStyle/>
            <a:p>
              <a:pPr algn="ctr">
                <a:lnSpc>
                  <a:spcPts val="3500"/>
                </a:lnSpc>
              </a:pPr>
              <a:endParaRPr/>
            </a:p>
          </p:txBody>
        </p:sp>
      </p:grpSp>
      <p:sp>
        <p:nvSpPr>
          <p:cNvPr id="18" name="Freeform 18">
            <a:extLst>
              <a:ext uri="{FF2B5EF4-FFF2-40B4-BE49-F238E27FC236}">
                <a16:creationId xmlns:a16="http://schemas.microsoft.com/office/drawing/2014/main" id="{2D9EB3D8-7AFF-0BC0-045B-24172C909CD6}"/>
              </a:ext>
            </a:extLst>
          </p:cNvPr>
          <p:cNvSpPr/>
          <p:nvPr/>
        </p:nvSpPr>
        <p:spPr>
          <a:xfrm>
            <a:off x="-1846472" y="7209000"/>
            <a:ext cx="3046650" cy="2621388"/>
          </a:xfrm>
          <a:custGeom>
            <a:avLst/>
            <a:gdLst/>
            <a:ahLst/>
            <a:cxnLst/>
            <a:rect l="l" t="t" r="r" b="b"/>
            <a:pathLst>
              <a:path w="3046650" h="2621388">
                <a:moveTo>
                  <a:pt x="0" y="0"/>
                </a:moveTo>
                <a:lnTo>
                  <a:pt x="3046650" y="0"/>
                </a:lnTo>
                <a:lnTo>
                  <a:pt x="3046650" y="2621388"/>
                </a:lnTo>
                <a:lnTo>
                  <a:pt x="0" y="262138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9" name="Freeform 19">
            <a:extLst>
              <a:ext uri="{FF2B5EF4-FFF2-40B4-BE49-F238E27FC236}">
                <a16:creationId xmlns:a16="http://schemas.microsoft.com/office/drawing/2014/main" id="{88DD65FC-1A70-E185-E3F2-E9ED7F200CD8}"/>
              </a:ext>
            </a:extLst>
          </p:cNvPr>
          <p:cNvSpPr/>
          <p:nvPr/>
        </p:nvSpPr>
        <p:spPr>
          <a:xfrm>
            <a:off x="17769975" y="9734753"/>
            <a:ext cx="1277460" cy="1108197"/>
          </a:xfrm>
          <a:custGeom>
            <a:avLst/>
            <a:gdLst/>
            <a:ahLst/>
            <a:cxnLst/>
            <a:rect l="l" t="t" r="r" b="b"/>
            <a:pathLst>
              <a:path w="1277460" h="1108197">
                <a:moveTo>
                  <a:pt x="0" y="0"/>
                </a:moveTo>
                <a:lnTo>
                  <a:pt x="1277460" y="0"/>
                </a:lnTo>
                <a:lnTo>
                  <a:pt x="1277460" y="1108197"/>
                </a:lnTo>
                <a:lnTo>
                  <a:pt x="0" y="110819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0" name="Freeform 20">
            <a:extLst>
              <a:ext uri="{FF2B5EF4-FFF2-40B4-BE49-F238E27FC236}">
                <a16:creationId xmlns:a16="http://schemas.microsoft.com/office/drawing/2014/main" id="{A26B26BE-AF92-8B14-36F4-743EE1264E07}"/>
              </a:ext>
            </a:extLst>
          </p:cNvPr>
          <p:cNvSpPr/>
          <p:nvPr/>
        </p:nvSpPr>
        <p:spPr>
          <a:xfrm>
            <a:off x="6810375" y="-380087"/>
            <a:ext cx="1936750" cy="760174"/>
          </a:xfrm>
          <a:custGeom>
            <a:avLst/>
            <a:gdLst/>
            <a:ahLst/>
            <a:cxnLst/>
            <a:rect l="l" t="t" r="r" b="b"/>
            <a:pathLst>
              <a:path w="1936750" h="760174">
                <a:moveTo>
                  <a:pt x="0" y="0"/>
                </a:moveTo>
                <a:lnTo>
                  <a:pt x="1936750" y="0"/>
                </a:lnTo>
                <a:lnTo>
                  <a:pt x="1936750" y="760174"/>
                </a:lnTo>
                <a:lnTo>
                  <a:pt x="0" y="76017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21" name="Freeform 21">
            <a:extLst>
              <a:ext uri="{FF2B5EF4-FFF2-40B4-BE49-F238E27FC236}">
                <a16:creationId xmlns:a16="http://schemas.microsoft.com/office/drawing/2014/main" id="{8DF41880-FA65-95E6-FDA2-7C1C3AFF90F7}"/>
              </a:ext>
            </a:extLst>
          </p:cNvPr>
          <p:cNvSpPr/>
          <p:nvPr/>
        </p:nvSpPr>
        <p:spPr>
          <a:xfrm>
            <a:off x="41336" y="10075862"/>
            <a:ext cx="1344752" cy="1095973"/>
          </a:xfrm>
          <a:custGeom>
            <a:avLst/>
            <a:gdLst/>
            <a:ahLst/>
            <a:cxnLst/>
            <a:rect l="l" t="t" r="r" b="b"/>
            <a:pathLst>
              <a:path w="1344752" h="1095973">
                <a:moveTo>
                  <a:pt x="0" y="0"/>
                </a:moveTo>
                <a:lnTo>
                  <a:pt x="1344752" y="0"/>
                </a:lnTo>
                <a:lnTo>
                  <a:pt x="1344752" y="1095973"/>
                </a:lnTo>
                <a:lnTo>
                  <a:pt x="0" y="1095973"/>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23" name="TextBox 23">
            <a:extLst>
              <a:ext uri="{FF2B5EF4-FFF2-40B4-BE49-F238E27FC236}">
                <a16:creationId xmlns:a16="http://schemas.microsoft.com/office/drawing/2014/main" id="{30F377CF-DD91-01B4-E35B-988A43570E70}"/>
              </a:ext>
            </a:extLst>
          </p:cNvPr>
          <p:cNvSpPr txBox="1"/>
          <p:nvPr/>
        </p:nvSpPr>
        <p:spPr>
          <a:xfrm>
            <a:off x="830148" y="943570"/>
            <a:ext cx="6866335" cy="923330"/>
          </a:xfrm>
          <a:prstGeom prst="rect">
            <a:avLst/>
          </a:prstGeom>
        </p:spPr>
        <p:txBody>
          <a:bodyPr wrap="square" lIns="0" tIns="0" rIns="0" bIns="0" rtlCol="0" anchor="t">
            <a:spAutoFit/>
          </a:bodyPr>
          <a:lstStyle/>
          <a:p>
            <a:r>
              <a:rPr lang="en-US" sz="6000" b="1" dirty="0">
                <a:solidFill>
                  <a:schemeClr val="bg1"/>
                </a:solidFill>
              </a:rPr>
              <a:t>Model Architecture </a:t>
            </a:r>
          </a:p>
        </p:txBody>
      </p:sp>
      <p:sp>
        <p:nvSpPr>
          <p:cNvPr id="24" name="TextBox 24">
            <a:extLst>
              <a:ext uri="{FF2B5EF4-FFF2-40B4-BE49-F238E27FC236}">
                <a16:creationId xmlns:a16="http://schemas.microsoft.com/office/drawing/2014/main" id="{B1CB5A1E-03E4-5AD2-E5DB-B3B0781275CE}"/>
              </a:ext>
            </a:extLst>
          </p:cNvPr>
          <p:cNvSpPr txBox="1"/>
          <p:nvPr/>
        </p:nvSpPr>
        <p:spPr>
          <a:xfrm>
            <a:off x="1019942" y="2489071"/>
            <a:ext cx="9094997" cy="6894195"/>
          </a:xfrm>
          <a:prstGeom prst="rect">
            <a:avLst/>
          </a:prstGeom>
        </p:spPr>
        <p:txBody>
          <a:bodyPr wrap="square" lIns="0" tIns="0" rIns="0" bIns="0" rtlCol="0" anchor="t">
            <a:spAutoFit/>
          </a:bodyPr>
          <a:lstStyle/>
          <a:p>
            <a:r>
              <a:rPr lang="en-US" sz="3200" b="1" dirty="0">
                <a:solidFill>
                  <a:srgbClr val="083A59"/>
                </a:solidFill>
              </a:rPr>
              <a:t>Input Layer (9 features) → Represents transaction details.</a:t>
            </a:r>
          </a:p>
          <a:p>
            <a:r>
              <a:rPr lang="en-US" sz="3200" b="1" dirty="0">
                <a:solidFill>
                  <a:srgbClr val="083A59"/>
                </a:solidFill>
              </a:rPr>
              <a:t>Hidden Layers:</a:t>
            </a:r>
          </a:p>
          <a:p>
            <a:endParaRPr lang="en-US" sz="3200" dirty="0">
              <a:solidFill>
                <a:srgbClr val="083A59"/>
              </a:solidFill>
            </a:endParaRPr>
          </a:p>
          <a:p>
            <a:r>
              <a:rPr lang="en-US" sz="3200" dirty="0">
                <a:solidFill>
                  <a:srgbClr val="083A59"/>
                </a:solidFill>
              </a:rPr>
              <a:t>64 Neurons (</a:t>
            </a:r>
            <a:r>
              <a:rPr lang="en-US" sz="3200" dirty="0" err="1">
                <a:solidFill>
                  <a:srgbClr val="083A59"/>
                </a:solidFill>
              </a:rPr>
              <a:t>ReLU</a:t>
            </a:r>
            <a:r>
              <a:rPr lang="en-US" sz="3200" dirty="0">
                <a:solidFill>
                  <a:srgbClr val="083A59"/>
                </a:solidFill>
              </a:rPr>
              <a:t> Activation) + L2 Regularization → Helps in feature extraction.</a:t>
            </a:r>
          </a:p>
          <a:p>
            <a:r>
              <a:rPr lang="en-US" sz="3200" dirty="0">
                <a:solidFill>
                  <a:srgbClr val="083A59"/>
                </a:solidFill>
              </a:rPr>
              <a:t>Batch Normalization → Speeds up training &amp; improves stability.</a:t>
            </a:r>
          </a:p>
          <a:p>
            <a:r>
              <a:rPr lang="en-US" sz="3200" dirty="0">
                <a:solidFill>
                  <a:srgbClr val="083A59"/>
                </a:solidFill>
              </a:rPr>
              <a:t>Dropout (50%) → Prevents overfitting.</a:t>
            </a:r>
          </a:p>
          <a:p>
            <a:endParaRPr lang="en-US" sz="3200" dirty="0">
              <a:solidFill>
                <a:srgbClr val="083A59"/>
              </a:solidFill>
            </a:endParaRPr>
          </a:p>
          <a:p>
            <a:r>
              <a:rPr lang="en-US" sz="3200" dirty="0">
                <a:solidFill>
                  <a:srgbClr val="083A59"/>
                </a:solidFill>
              </a:rPr>
              <a:t>32 Neurons (</a:t>
            </a:r>
            <a:r>
              <a:rPr lang="en-US" sz="3200" dirty="0" err="1">
                <a:solidFill>
                  <a:srgbClr val="083A59"/>
                </a:solidFill>
              </a:rPr>
              <a:t>ReLU</a:t>
            </a:r>
            <a:r>
              <a:rPr lang="en-US" sz="3200" dirty="0">
                <a:solidFill>
                  <a:srgbClr val="083A59"/>
                </a:solidFill>
              </a:rPr>
              <a:t>) + Batch Normalization 16 Neurons (</a:t>
            </a:r>
            <a:r>
              <a:rPr lang="en-US" sz="3200" dirty="0" err="1">
                <a:solidFill>
                  <a:srgbClr val="083A59"/>
                </a:solidFill>
              </a:rPr>
              <a:t>ReLU</a:t>
            </a:r>
            <a:r>
              <a:rPr lang="en-US" sz="3200" dirty="0">
                <a:solidFill>
                  <a:srgbClr val="083A59"/>
                </a:solidFill>
              </a:rPr>
              <a:t>)</a:t>
            </a:r>
          </a:p>
          <a:p>
            <a:r>
              <a:rPr lang="en-US" sz="3200" dirty="0">
                <a:solidFill>
                  <a:srgbClr val="083A59"/>
                </a:solidFill>
              </a:rPr>
              <a:t>Output Layer (Sigmoid Activation)</a:t>
            </a:r>
          </a:p>
          <a:p>
            <a:r>
              <a:rPr lang="en-US" sz="3200" dirty="0">
                <a:solidFill>
                  <a:srgbClr val="083A59"/>
                </a:solidFill>
              </a:rPr>
              <a:t>Outputs a probability (0 = non-fraud, 1 = fraud).</a:t>
            </a:r>
          </a:p>
        </p:txBody>
      </p:sp>
      <p:sp>
        <p:nvSpPr>
          <p:cNvPr id="28" name="Freeform 19">
            <a:extLst>
              <a:ext uri="{FF2B5EF4-FFF2-40B4-BE49-F238E27FC236}">
                <a16:creationId xmlns:a16="http://schemas.microsoft.com/office/drawing/2014/main" id="{1ACFF669-C07C-DB5B-B33F-03F20272D235}"/>
              </a:ext>
            </a:extLst>
          </p:cNvPr>
          <p:cNvSpPr/>
          <p:nvPr/>
        </p:nvSpPr>
        <p:spPr>
          <a:xfrm>
            <a:off x="679547" y="7484501"/>
            <a:ext cx="288885" cy="325999"/>
          </a:xfrm>
          <a:custGeom>
            <a:avLst/>
            <a:gdLst/>
            <a:ahLst/>
            <a:cxnLst/>
            <a:rect l="l" t="t" r="r" b="b"/>
            <a:pathLst>
              <a:path w="457200" h="457200">
                <a:moveTo>
                  <a:pt x="0" y="0"/>
                </a:moveTo>
                <a:lnTo>
                  <a:pt x="457200" y="0"/>
                </a:lnTo>
                <a:lnTo>
                  <a:pt x="457200" y="457200"/>
                </a:lnTo>
                <a:lnTo>
                  <a:pt x="0" y="45720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29" name="Freeform 19">
            <a:extLst>
              <a:ext uri="{FF2B5EF4-FFF2-40B4-BE49-F238E27FC236}">
                <a16:creationId xmlns:a16="http://schemas.microsoft.com/office/drawing/2014/main" id="{8C534BC3-FCE4-814D-F9F0-8666A5A5DE19}"/>
              </a:ext>
            </a:extLst>
          </p:cNvPr>
          <p:cNvSpPr/>
          <p:nvPr/>
        </p:nvSpPr>
        <p:spPr>
          <a:xfrm>
            <a:off x="679547" y="4533900"/>
            <a:ext cx="288885" cy="325999"/>
          </a:xfrm>
          <a:custGeom>
            <a:avLst/>
            <a:gdLst/>
            <a:ahLst/>
            <a:cxnLst/>
            <a:rect l="l" t="t" r="r" b="b"/>
            <a:pathLst>
              <a:path w="457200" h="457200">
                <a:moveTo>
                  <a:pt x="0" y="0"/>
                </a:moveTo>
                <a:lnTo>
                  <a:pt x="457200" y="0"/>
                </a:lnTo>
                <a:lnTo>
                  <a:pt x="457200" y="457200"/>
                </a:lnTo>
                <a:lnTo>
                  <a:pt x="0" y="45720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Tree>
    <p:extLst>
      <p:ext uri="{BB962C8B-B14F-4D97-AF65-F5344CB8AC3E}">
        <p14:creationId xmlns:p14="http://schemas.microsoft.com/office/powerpoint/2010/main" val="22101824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8D9DE4-4CEE-603E-2E64-73FCC3F127A4}"/>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8872629D-2A1B-A784-55C5-580AC9BC7B94}"/>
              </a:ext>
            </a:extLst>
          </p:cNvPr>
          <p:cNvGrpSpPr/>
          <p:nvPr/>
        </p:nvGrpSpPr>
        <p:grpSpPr>
          <a:xfrm rot="-10800000">
            <a:off x="14269157" y="-293621"/>
            <a:ext cx="6691064" cy="8951633"/>
            <a:chOff x="0" y="0"/>
            <a:chExt cx="406400" cy="543702"/>
          </a:xfrm>
        </p:grpSpPr>
        <p:sp>
          <p:nvSpPr>
            <p:cNvPr id="3" name="Freeform 3">
              <a:extLst>
                <a:ext uri="{FF2B5EF4-FFF2-40B4-BE49-F238E27FC236}">
                  <a16:creationId xmlns:a16="http://schemas.microsoft.com/office/drawing/2014/main" id="{3B212B38-A7F3-0A0E-BD0A-8777ADA94777}"/>
                </a:ext>
              </a:extLst>
            </p:cNvPr>
            <p:cNvSpPr/>
            <p:nvPr/>
          </p:nvSpPr>
          <p:spPr>
            <a:xfrm>
              <a:off x="0" y="0"/>
              <a:ext cx="406400" cy="543702"/>
            </a:xfrm>
            <a:custGeom>
              <a:avLst/>
              <a:gdLst/>
              <a:ahLst/>
              <a:cxnLst/>
              <a:rect l="l" t="t" r="r" b="b"/>
              <a:pathLst>
                <a:path w="406400" h="543702">
                  <a:moveTo>
                    <a:pt x="203200" y="0"/>
                  </a:moveTo>
                  <a:lnTo>
                    <a:pt x="406400" y="0"/>
                  </a:lnTo>
                  <a:lnTo>
                    <a:pt x="203200" y="543702"/>
                  </a:lnTo>
                  <a:lnTo>
                    <a:pt x="0" y="543702"/>
                  </a:lnTo>
                  <a:lnTo>
                    <a:pt x="203200" y="0"/>
                  </a:lnTo>
                  <a:close/>
                </a:path>
              </a:pathLst>
            </a:custGeom>
            <a:solidFill>
              <a:srgbClr val="639CBF"/>
            </a:solidFill>
          </p:spPr>
          <p:txBody>
            <a:bodyPr/>
            <a:lstStyle/>
            <a:p>
              <a:endParaRPr lang="en-US"/>
            </a:p>
          </p:txBody>
        </p:sp>
        <p:sp>
          <p:nvSpPr>
            <p:cNvPr id="4" name="TextBox 4">
              <a:extLst>
                <a:ext uri="{FF2B5EF4-FFF2-40B4-BE49-F238E27FC236}">
                  <a16:creationId xmlns:a16="http://schemas.microsoft.com/office/drawing/2014/main" id="{27E66B03-315A-D02D-A11E-F962BAB0AB51}"/>
                </a:ext>
              </a:extLst>
            </p:cNvPr>
            <p:cNvSpPr txBox="1"/>
            <p:nvPr/>
          </p:nvSpPr>
          <p:spPr>
            <a:xfrm>
              <a:off x="101600" y="-47625"/>
              <a:ext cx="203200" cy="591327"/>
            </a:xfrm>
            <a:prstGeom prst="rect">
              <a:avLst/>
            </a:prstGeom>
          </p:spPr>
          <p:txBody>
            <a:bodyPr lIns="50800" tIns="50800" rIns="50800" bIns="50800" rtlCol="0" anchor="ctr"/>
            <a:lstStyle/>
            <a:p>
              <a:pPr algn="ctr">
                <a:lnSpc>
                  <a:spcPts val="3500"/>
                </a:lnSpc>
              </a:pPr>
              <a:endParaRPr/>
            </a:p>
          </p:txBody>
        </p:sp>
      </p:grpSp>
      <p:grpSp>
        <p:nvGrpSpPr>
          <p:cNvPr id="5" name="Group 5">
            <a:extLst>
              <a:ext uri="{FF2B5EF4-FFF2-40B4-BE49-F238E27FC236}">
                <a16:creationId xmlns:a16="http://schemas.microsoft.com/office/drawing/2014/main" id="{1DA0EA07-4673-6457-E986-5C46DAF215A9}"/>
              </a:ext>
            </a:extLst>
          </p:cNvPr>
          <p:cNvGrpSpPr/>
          <p:nvPr/>
        </p:nvGrpSpPr>
        <p:grpSpPr>
          <a:xfrm rot="-10800000">
            <a:off x="14531436" y="633506"/>
            <a:ext cx="7608378" cy="10138333"/>
            <a:chOff x="0" y="0"/>
            <a:chExt cx="408025" cy="543702"/>
          </a:xfrm>
        </p:grpSpPr>
        <p:sp>
          <p:nvSpPr>
            <p:cNvPr id="6" name="Freeform 6">
              <a:extLst>
                <a:ext uri="{FF2B5EF4-FFF2-40B4-BE49-F238E27FC236}">
                  <a16:creationId xmlns:a16="http://schemas.microsoft.com/office/drawing/2014/main" id="{239FC4CF-7993-45E5-B6BC-1290D22539E5}"/>
                </a:ext>
              </a:extLst>
            </p:cNvPr>
            <p:cNvSpPr/>
            <p:nvPr/>
          </p:nvSpPr>
          <p:spPr>
            <a:xfrm>
              <a:off x="0" y="0"/>
              <a:ext cx="408025" cy="543702"/>
            </a:xfrm>
            <a:custGeom>
              <a:avLst/>
              <a:gdLst/>
              <a:ahLst/>
              <a:cxnLst/>
              <a:rect l="l" t="t" r="r" b="b"/>
              <a:pathLst>
                <a:path w="408025" h="543702">
                  <a:moveTo>
                    <a:pt x="203200" y="0"/>
                  </a:moveTo>
                  <a:lnTo>
                    <a:pt x="408025" y="0"/>
                  </a:lnTo>
                  <a:lnTo>
                    <a:pt x="204825" y="543702"/>
                  </a:lnTo>
                  <a:lnTo>
                    <a:pt x="0" y="543702"/>
                  </a:lnTo>
                  <a:lnTo>
                    <a:pt x="203200" y="0"/>
                  </a:lnTo>
                  <a:close/>
                </a:path>
              </a:pathLst>
            </a:custGeom>
            <a:solidFill>
              <a:srgbClr val="083A59"/>
            </a:solidFill>
          </p:spPr>
          <p:txBody>
            <a:bodyPr/>
            <a:lstStyle/>
            <a:p>
              <a:endParaRPr lang="en-US"/>
            </a:p>
          </p:txBody>
        </p:sp>
        <p:sp>
          <p:nvSpPr>
            <p:cNvPr id="7" name="TextBox 7">
              <a:extLst>
                <a:ext uri="{FF2B5EF4-FFF2-40B4-BE49-F238E27FC236}">
                  <a16:creationId xmlns:a16="http://schemas.microsoft.com/office/drawing/2014/main" id="{33E90B0B-1703-59C1-A293-796C325597CF}"/>
                </a:ext>
              </a:extLst>
            </p:cNvPr>
            <p:cNvSpPr txBox="1"/>
            <p:nvPr/>
          </p:nvSpPr>
          <p:spPr>
            <a:xfrm>
              <a:off x="101600" y="-47625"/>
              <a:ext cx="204825" cy="591327"/>
            </a:xfrm>
            <a:prstGeom prst="rect">
              <a:avLst/>
            </a:prstGeom>
          </p:spPr>
          <p:txBody>
            <a:bodyPr lIns="50800" tIns="50800" rIns="50800" bIns="50800" rtlCol="0" anchor="ctr"/>
            <a:lstStyle/>
            <a:p>
              <a:pPr algn="ctr">
                <a:lnSpc>
                  <a:spcPts val="3500"/>
                </a:lnSpc>
              </a:pPr>
              <a:endParaRPr/>
            </a:p>
          </p:txBody>
        </p:sp>
      </p:grpSp>
      <p:sp>
        <p:nvSpPr>
          <p:cNvPr id="8" name="Freeform 8">
            <a:extLst>
              <a:ext uri="{FF2B5EF4-FFF2-40B4-BE49-F238E27FC236}">
                <a16:creationId xmlns:a16="http://schemas.microsoft.com/office/drawing/2014/main" id="{EEF4361D-D47D-8704-6197-51CB8886CA7A}"/>
              </a:ext>
            </a:extLst>
          </p:cNvPr>
          <p:cNvSpPr/>
          <p:nvPr/>
        </p:nvSpPr>
        <p:spPr>
          <a:xfrm>
            <a:off x="14440922" y="212984"/>
            <a:ext cx="3767321" cy="2825491"/>
          </a:xfrm>
          <a:custGeom>
            <a:avLst/>
            <a:gdLst/>
            <a:ahLst/>
            <a:cxnLst/>
            <a:rect l="l" t="t" r="r" b="b"/>
            <a:pathLst>
              <a:path w="3767321" h="2825491">
                <a:moveTo>
                  <a:pt x="0" y="0"/>
                </a:moveTo>
                <a:lnTo>
                  <a:pt x="3767321" y="0"/>
                </a:lnTo>
                <a:lnTo>
                  <a:pt x="3767321" y="2825491"/>
                </a:lnTo>
                <a:lnTo>
                  <a:pt x="0" y="282549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9" name="Group 9">
            <a:extLst>
              <a:ext uri="{FF2B5EF4-FFF2-40B4-BE49-F238E27FC236}">
                <a16:creationId xmlns:a16="http://schemas.microsoft.com/office/drawing/2014/main" id="{2AF78652-A1F2-F695-E935-220417C96147}"/>
              </a:ext>
            </a:extLst>
          </p:cNvPr>
          <p:cNvGrpSpPr/>
          <p:nvPr/>
        </p:nvGrpSpPr>
        <p:grpSpPr>
          <a:xfrm>
            <a:off x="-7473132" y="247075"/>
            <a:ext cx="11569004" cy="1659296"/>
            <a:chOff x="0" y="0"/>
            <a:chExt cx="3871169" cy="555226"/>
          </a:xfrm>
        </p:grpSpPr>
        <p:sp>
          <p:nvSpPr>
            <p:cNvPr id="10" name="Freeform 10">
              <a:extLst>
                <a:ext uri="{FF2B5EF4-FFF2-40B4-BE49-F238E27FC236}">
                  <a16:creationId xmlns:a16="http://schemas.microsoft.com/office/drawing/2014/main" id="{EFD57C9B-57F9-B73D-008B-94AE0C4F0799}"/>
                </a:ext>
              </a:extLst>
            </p:cNvPr>
            <p:cNvSpPr/>
            <p:nvPr/>
          </p:nvSpPr>
          <p:spPr>
            <a:xfrm>
              <a:off x="0" y="0"/>
              <a:ext cx="3871169" cy="555226"/>
            </a:xfrm>
            <a:custGeom>
              <a:avLst/>
              <a:gdLst/>
              <a:ahLst/>
              <a:cxnLst/>
              <a:rect l="l" t="t" r="r" b="b"/>
              <a:pathLst>
                <a:path w="3871169" h="555226">
                  <a:moveTo>
                    <a:pt x="203200" y="0"/>
                  </a:moveTo>
                  <a:lnTo>
                    <a:pt x="3871169" y="0"/>
                  </a:lnTo>
                  <a:lnTo>
                    <a:pt x="3667969" y="555226"/>
                  </a:lnTo>
                  <a:lnTo>
                    <a:pt x="0" y="555226"/>
                  </a:lnTo>
                  <a:lnTo>
                    <a:pt x="203200" y="0"/>
                  </a:lnTo>
                  <a:close/>
                </a:path>
              </a:pathLst>
            </a:custGeom>
            <a:solidFill>
              <a:srgbClr val="083A59"/>
            </a:solidFill>
          </p:spPr>
          <p:txBody>
            <a:bodyPr/>
            <a:lstStyle/>
            <a:p>
              <a:endParaRPr lang="en-US"/>
            </a:p>
          </p:txBody>
        </p:sp>
        <p:sp>
          <p:nvSpPr>
            <p:cNvPr id="11" name="TextBox 11">
              <a:extLst>
                <a:ext uri="{FF2B5EF4-FFF2-40B4-BE49-F238E27FC236}">
                  <a16:creationId xmlns:a16="http://schemas.microsoft.com/office/drawing/2014/main" id="{B4A3015A-A7D9-2D0C-2F96-D1A7582E3CAC}"/>
                </a:ext>
              </a:extLst>
            </p:cNvPr>
            <p:cNvSpPr txBox="1"/>
            <p:nvPr/>
          </p:nvSpPr>
          <p:spPr>
            <a:xfrm>
              <a:off x="101600" y="-66675"/>
              <a:ext cx="3667969" cy="621901"/>
            </a:xfrm>
            <a:prstGeom prst="rect">
              <a:avLst/>
            </a:prstGeom>
          </p:spPr>
          <p:txBody>
            <a:bodyPr lIns="50800" tIns="50800" rIns="50800" bIns="50800" rtlCol="0" anchor="ctr"/>
            <a:lstStyle/>
            <a:p>
              <a:pPr algn="ctr">
                <a:lnSpc>
                  <a:spcPts val="3750"/>
                </a:lnSpc>
              </a:pPr>
              <a:endParaRPr/>
            </a:p>
          </p:txBody>
        </p:sp>
      </p:grpSp>
      <p:grpSp>
        <p:nvGrpSpPr>
          <p:cNvPr id="12" name="Group 12">
            <a:extLst>
              <a:ext uri="{FF2B5EF4-FFF2-40B4-BE49-F238E27FC236}">
                <a16:creationId xmlns:a16="http://schemas.microsoft.com/office/drawing/2014/main" id="{CE8BC541-D4ED-912D-DF0C-E537982088DE}"/>
              </a:ext>
            </a:extLst>
          </p:cNvPr>
          <p:cNvGrpSpPr/>
          <p:nvPr/>
        </p:nvGrpSpPr>
        <p:grpSpPr>
          <a:xfrm rot="-10800000">
            <a:off x="-1033729" y="9560699"/>
            <a:ext cx="6089136" cy="726301"/>
            <a:chOff x="0" y="0"/>
            <a:chExt cx="4558265" cy="543702"/>
          </a:xfrm>
        </p:grpSpPr>
        <p:sp>
          <p:nvSpPr>
            <p:cNvPr id="13" name="Freeform 13">
              <a:extLst>
                <a:ext uri="{FF2B5EF4-FFF2-40B4-BE49-F238E27FC236}">
                  <a16:creationId xmlns:a16="http://schemas.microsoft.com/office/drawing/2014/main" id="{F769FE9B-C734-6BE7-926F-973BCA181910}"/>
                </a:ext>
              </a:extLst>
            </p:cNvPr>
            <p:cNvSpPr/>
            <p:nvPr/>
          </p:nvSpPr>
          <p:spPr>
            <a:xfrm>
              <a:off x="0" y="0"/>
              <a:ext cx="4558265" cy="543702"/>
            </a:xfrm>
            <a:custGeom>
              <a:avLst/>
              <a:gdLst/>
              <a:ahLst/>
              <a:cxnLst/>
              <a:rect l="l" t="t" r="r" b="b"/>
              <a:pathLst>
                <a:path w="4558265" h="543702">
                  <a:moveTo>
                    <a:pt x="203200" y="0"/>
                  </a:moveTo>
                  <a:lnTo>
                    <a:pt x="4558265" y="0"/>
                  </a:lnTo>
                  <a:lnTo>
                    <a:pt x="4355065" y="543702"/>
                  </a:lnTo>
                  <a:lnTo>
                    <a:pt x="0" y="543702"/>
                  </a:lnTo>
                  <a:lnTo>
                    <a:pt x="203200" y="0"/>
                  </a:lnTo>
                  <a:close/>
                </a:path>
              </a:pathLst>
            </a:custGeom>
            <a:solidFill>
              <a:srgbClr val="083A59"/>
            </a:solidFill>
          </p:spPr>
          <p:txBody>
            <a:bodyPr/>
            <a:lstStyle/>
            <a:p>
              <a:endParaRPr lang="en-US"/>
            </a:p>
          </p:txBody>
        </p:sp>
        <p:sp>
          <p:nvSpPr>
            <p:cNvPr id="14" name="TextBox 14">
              <a:extLst>
                <a:ext uri="{FF2B5EF4-FFF2-40B4-BE49-F238E27FC236}">
                  <a16:creationId xmlns:a16="http://schemas.microsoft.com/office/drawing/2014/main" id="{3E121FB9-C12B-01A1-A424-306BEA8210E3}"/>
                </a:ext>
              </a:extLst>
            </p:cNvPr>
            <p:cNvSpPr txBox="1"/>
            <p:nvPr/>
          </p:nvSpPr>
          <p:spPr>
            <a:xfrm>
              <a:off x="101600" y="-47625"/>
              <a:ext cx="4355065" cy="591327"/>
            </a:xfrm>
            <a:prstGeom prst="rect">
              <a:avLst/>
            </a:prstGeom>
          </p:spPr>
          <p:txBody>
            <a:bodyPr lIns="50800" tIns="50800" rIns="50800" bIns="50800" rtlCol="0" anchor="ctr"/>
            <a:lstStyle/>
            <a:p>
              <a:pPr algn="ctr">
                <a:lnSpc>
                  <a:spcPts val="3500"/>
                </a:lnSpc>
              </a:pPr>
              <a:endParaRPr/>
            </a:p>
          </p:txBody>
        </p:sp>
      </p:grpSp>
      <p:grpSp>
        <p:nvGrpSpPr>
          <p:cNvPr id="15" name="Group 15">
            <a:extLst>
              <a:ext uri="{FF2B5EF4-FFF2-40B4-BE49-F238E27FC236}">
                <a16:creationId xmlns:a16="http://schemas.microsoft.com/office/drawing/2014/main" id="{A4BD4B11-DCAA-7070-8275-DBB924F616FC}"/>
              </a:ext>
            </a:extLst>
          </p:cNvPr>
          <p:cNvGrpSpPr/>
          <p:nvPr/>
        </p:nvGrpSpPr>
        <p:grpSpPr>
          <a:xfrm rot="-10800000">
            <a:off x="-377101" y="9551174"/>
            <a:ext cx="6600101" cy="348109"/>
            <a:chOff x="0" y="0"/>
            <a:chExt cx="10308517" cy="543702"/>
          </a:xfrm>
        </p:grpSpPr>
        <p:sp>
          <p:nvSpPr>
            <p:cNvPr id="16" name="Freeform 16">
              <a:extLst>
                <a:ext uri="{FF2B5EF4-FFF2-40B4-BE49-F238E27FC236}">
                  <a16:creationId xmlns:a16="http://schemas.microsoft.com/office/drawing/2014/main" id="{DA8D9794-6458-DFF7-0E12-14B214286383}"/>
                </a:ext>
              </a:extLst>
            </p:cNvPr>
            <p:cNvSpPr/>
            <p:nvPr/>
          </p:nvSpPr>
          <p:spPr>
            <a:xfrm>
              <a:off x="0" y="0"/>
              <a:ext cx="10308517" cy="543702"/>
            </a:xfrm>
            <a:custGeom>
              <a:avLst/>
              <a:gdLst/>
              <a:ahLst/>
              <a:cxnLst/>
              <a:rect l="l" t="t" r="r" b="b"/>
              <a:pathLst>
                <a:path w="10308517" h="543702">
                  <a:moveTo>
                    <a:pt x="203200" y="0"/>
                  </a:moveTo>
                  <a:lnTo>
                    <a:pt x="10308517" y="0"/>
                  </a:lnTo>
                  <a:lnTo>
                    <a:pt x="10105317" y="543702"/>
                  </a:lnTo>
                  <a:lnTo>
                    <a:pt x="0" y="543702"/>
                  </a:lnTo>
                  <a:lnTo>
                    <a:pt x="203200" y="0"/>
                  </a:lnTo>
                  <a:close/>
                </a:path>
              </a:pathLst>
            </a:custGeom>
            <a:solidFill>
              <a:srgbClr val="639CBF"/>
            </a:solidFill>
          </p:spPr>
          <p:txBody>
            <a:bodyPr/>
            <a:lstStyle/>
            <a:p>
              <a:endParaRPr lang="en-US"/>
            </a:p>
          </p:txBody>
        </p:sp>
        <p:sp>
          <p:nvSpPr>
            <p:cNvPr id="17" name="TextBox 17">
              <a:extLst>
                <a:ext uri="{FF2B5EF4-FFF2-40B4-BE49-F238E27FC236}">
                  <a16:creationId xmlns:a16="http://schemas.microsoft.com/office/drawing/2014/main" id="{83EDCCE6-934C-575D-BCD4-A19D640C6D2B}"/>
                </a:ext>
              </a:extLst>
            </p:cNvPr>
            <p:cNvSpPr txBox="1"/>
            <p:nvPr/>
          </p:nvSpPr>
          <p:spPr>
            <a:xfrm>
              <a:off x="101600" y="-47625"/>
              <a:ext cx="10105317" cy="591327"/>
            </a:xfrm>
            <a:prstGeom prst="rect">
              <a:avLst/>
            </a:prstGeom>
          </p:spPr>
          <p:txBody>
            <a:bodyPr lIns="50800" tIns="50800" rIns="50800" bIns="50800" rtlCol="0" anchor="ctr"/>
            <a:lstStyle/>
            <a:p>
              <a:pPr algn="ctr">
                <a:lnSpc>
                  <a:spcPts val="3500"/>
                </a:lnSpc>
              </a:pPr>
              <a:endParaRPr/>
            </a:p>
          </p:txBody>
        </p:sp>
      </p:grpSp>
      <p:sp>
        <p:nvSpPr>
          <p:cNvPr id="18" name="Freeform 18">
            <a:extLst>
              <a:ext uri="{FF2B5EF4-FFF2-40B4-BE49-F238E27FC236}">
                <a16:creationId xmlns:a16="http://schemas.microsoft.com/office/drawing/2014/main" id="{BF5E3AC9-5981-DDBA-78CD-F2757C3941DF}"/>
              </a:ext>
            </a:extLst>
          </p:cNvPr>
          <p:cNvSpPr/>
          <p:nvPr/>
        </p:nvSpPr>
        <p:spPr>
          <a:xfrm>
            <a:off x="-1846472" y="7209000"/>
            <a:ext cx="3046650" cy="2621388"/>
          </a:xfrm>
          <a:custGeom>
            <a:avLst/>
            <a:gdLst/>
            <a:ahLst/>
            <a:cxnLst/>
            <a:rect l="l" t="t" r="r" b="b"/>
            <a:pathLst>
              <a:path w="3046650" h="2621388">
                <a:moveTo>
                  <a:pt x="0" y="0"/>
                </a:moveTo>
                <a:lnTo>
                  <a:pt x="3046650" y="0"/>
                </a:lnTo>
                <a:lnTo>
                  <a:pt x="3046650" y="2621388"/>
                </a:lnTo>
                <a:lnTo>
                  <a:pt x="0" y="262138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9" name="Freeform 19">
            <a:extLst>
              <a:ext uri="{FF2B5EF4-FFF2-40B4-BE49-F238E27FC236}">
                <a16:creationId xmlns:a16="http://schemas.microsoft.com/office/drawing/2014/main" id="{F48BC0CD-563B-4077-125A-4EB23A87093C}"/>
              </a:ext>
            </a:extLst>
          </p:cNvPr>
          <p:cNvSpPr/>
          <p:nvPr/>
        </p:nvSpPr>
        <p:spPr>
          <a:xfrm>
            <a:off x="17769975" y="9734753"/>
            <a:ext cx="1277460" cy="1108197"/>
          </a:xfrm>
          <a:custGeom>
            <a:avLst/>
            <a:gdLst/>
            <a:ahLst/>
            <a:cxnLst/>
            <a:rect l="l" t="t" r="r" b="b"/>
            <a:pathLst>
              <a:path w="1277460" h="1108197">
                <a:moveTo>
                  <a:pt x="0" y="0"/>
                </a:moveTo>
                <a:lnTo>
                  <a:pt x="1277460" y="0"/>
                </a:lnTo>
                <a:lnTo>
                  <a:pt x="1277460" y="1108197"/>
                </a:lnTo>
                <a:lnTo>
                  <a:pt x="0" y="110819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0" name="Freeform 20">
            <a:extLst>
              <a:ext uri="{FF2B5EF4-FFF2-40B4-BE49-F238E27FC236}">
                <a16:creationId xmlns:a16="http://schemas.microsoft.com/office/drawing/2014/main" id="{6C437F36-95E6-9640-F140-E5F2862D2FF7}"/>
              </a:ext>
            </a:extLst>
          </p:cNvPr>
          <p:cNvSpPr/>
          <p:nvPr/>
        </p:nvSpPr>
        <p:spPr>
          <a:xfrm>
            <a:off x="79757" y="1565237"/>
            <a:ext cx="1936750" cy="760174"/>
          </a:xfrm>
          <a:custGeom>
            <a:avLst/>
            <a:gdLst/>
            <a:ahLst/>
            <a:cxnLst/>
            <a:rect l="l" t="t" r="r" b="b"/>
            <a:pathLst>
              <a:path w="1936750" h="760174">
                <a:moveTo>
                  <a:pt x="0" y="0"/>
                </a:moveTo>
                <a:lnTo>
                  <a:pt x="1936750" y="0"/>
                </a:lnTo>
                <a:lnTo>
                  <a:pt x="1936750" y="760174"/>
                </a:lnTo>
                <a:lnTo>
                  <a:pt x="0" y="76017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21" name="Freeform 21">
            <a:extLst>
              <a:ext uri="{FF2B5EF4-FFF2-40B4-BE49-F238E27FC236}">
                <a16:creationId xmlns:a16="http://schemas.microsoft.com/office/drawing/2014/main" id="{623135DA-1A64-1319-729E-FF4DBA1F8B1F}"/>
              </a:ext>
            </a:extLst>
          </p:cNvPr>
          <p:cNvSpPr/>
          <p:nvPr/>
        </p:nvSpPr>
        <p:spPr>
          <a:xfrm>
            <a:off x="41336" y="10075862"/>
            <a:ext cx="1344752" cy="1095973"/>
          </a:xfrm>
          <a:custGeom>
            <a:avLst/>
            <a:gdLst/>
            <a:ahLst/>
            <a:cxnLst/>
            <a:rect l="l" t="t" r="r" b="b"/>
            <a:pathLst>
              <a:path w="1344752" h="1095973">
                <a:moveTo>
                  <a:pt x="0" y="0"/>
                </a:moveTo>
                <a:lnTo>
                  <a:pt x="1344752" y="0"/>
                </a:lnTo>
                <a:lnTo>
                  <a:pt x="1344752" y="1095973"/>
                </a:lnTo>
                <a:lnTo>
                  <a:pt x="0" y="1095973"/>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pic>
        <p:nvPicPr>
          <p:cNvPr id="25" name="Picture 24">
            <a:extLst>
              <a:ext uri="{FF2B5EF4-FFF2-40B4-BE49-F238E27FC236}">
                <a16:creationId xmlns:a16="http://schemas.microsoft.com/office/drawing/2014/main" id="{D600A00D-A130-1374-1940-FCC4B4699B8A}"/>
              </a:ext>
            </a:extLst>
          </p:cNvPr>
          <p:cNvPicPr>
            <a:picLocks noChangeAspect="1"/>
          </p:cNvPicPr>
          <p:nvPr/>
        </p:nvPicPr>
        <p:blipFill>
          <a:blip r:embed="rId12"/>
          <a:stretch>
            <a:fillRect/>
          </a:stretch>
        </p:blipFill>
        <p:spPr>
          <a:xfrm>
            <a:off x="4419600" y="195666"/>
            <a:ext cx="8382000" cy="9220200"/>
          </a:xfrm>
          <a:prstGeom prst="rect">
            <a:avLst/>
          </a:prstGeom>
          <a:solidFill>
            <a:srgbClr val="083A59"/>
          </a:solidFill>
          <a:ln w="28575">
            <a:solidFill>
              <a:srgbClr val="083A59"/>
            </a:solidFill>
          </a:ln>
        </p:spPr>
      </p:pic>
    </p:spTree>
    <p:extLst>
      <p:ext uri="{BB962C8B-B14F-4D97-AF65-F5344CB8AC3E}">
        <p14:creationId xmlns:p14="http://schemas.microsoft.com/office/powerpoint/2010/main" val="34384540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AFEFF"/>
        </a:solidFill>
        <a:effectLst/>
      </p:bgPr>
    </p:bg>
    <p:spTree>
      <p:nvGrpSpPr>
        <p:cNvPr id="1" name=""/>
        <p:cNvGrpSpPr/>
        <p:nvPr/>
      </p:nvGrpSpPr>
      <p:grpSpPr>
        <a:xfrm>
          <a:off x="0" y="0"/>
          <a:ext cx="0" cy="0"/>
          <a:chOff x="0" y="0"/>
          <a:chExt cx="0" cy="0"/>
        </a:xfrm>
      </p:grpSpPr>
      <p:grpSp>
        <p:nvGrpSpPr>
          <p:cNvPr id="2" name="Group 2"/>
          <p:cNvGrpSpPr/>
          <p:nvPr/>
        </p:nvGrpSpPr>
        <p:grpSpPr>
          <a:xfrm rot="-10800000">
            <a:off x="14269157" y="-293621"/>
            <a:ext cx="6691064" cy="8951633"/>
            <a:chOff x="0" y="0"/>
            <a:chExt cx="406400" cy="543702"/>
          </a:xfrm>
        </p:grpSpPr>
        <p:sp>
          <p:nvSpPr>
            <p:cNvPr id="3" name="Freeform 3"/>
            <p:cNvSpPr/>
            <p:nvPr/>
          </p:nvSpPr>
          <p:spPr>
            <a:xfrm>
              <a:off x="0" y="0"/>
              <a:ext cx="406400" cy="543702"/>
            </a:xfrm>
            <a:custGeom>
              <a:avLst/>
              <a:gdLst/>
              <a:ahLst/>
              <a:cxnLst/>
              <a:rect l="l" t="t" r="r" b="b"/>
              <a:pathLst>
                <a:path w="406400" h="543702">
                  <a:moveTo>
                    <a:pt x="203200" y="0"/>
                  </a:moveTo>
                  <a:lnTo>
                    <a:pt x="406400" y="0"/>
                  </a:lnTo>
                  <a:lnTo>
                    <a:pt x="203200" y="543702"/>
                  </a:lnTo>
                  <a:lnTo>
                    <a:pt x="0" y="543702"/>
                  </a:lnTo>
                  <a:lnTo>
                    <a:pt x="203200" y="0"/>
                  </a:lnTo>
                  <a:close/>
                </a:path>
              </a:pathLst>
            </a:custGeom>
            <a:solidFill>
              <a:srgbClr val="639CBF"/>
            </a:solidFill>
          </p:spPr>
          <p:txBody>
            <a:bodyPr/>
            <a:lstStyle/>
            <a:p>
              <a:endParaRPr lang="en-US"/>
            </a:p>
          </p:txBody>
        </p:sp>
        <p:sp>
          <p:nvSpPr>
            <p:cNvPr id="4" name="TextBox 4"/>
            <p:cNvSpPr txBox="1"/>
            <p:nvPr/>
          </p:nvSpPr>
          <p:spPr>
            <a:xfrm>
              <a:off x="101600" y="-47625"/>
              <a:ext cx="203200" cy="591327"/>
            </a:xfrm>
            <a:prstGeom prst="rect">
              <a:avLst/>
            </a:prstGeom>
          </p:spPr>
          <p:txBody>
            <a:bodyPr lIns="50800" tIns="50800" rIns="50800" bIns="50800" rtlCol="0" anchor="ctr"/>
            <a:lstStyle/>
            <a:p>
              <a:pPr algn="ctr">
                <a:lnSpc>
                  <a:spcPts val="3500"/>
                </a:lnSpc>
              </a:pPr>
              <a:endParaRPr/>
            </a:p>
          </p:txBody>
        </p:sp>
      </p:grpSp>
      <p:grpSp>
        <p:nvGrpSpPr>
          <p:cNvPr id="5" name="Group 5"/>
          <p:cNvGrpSpPr/>
          <p:nvPr/>
        </p:nvGrpSpPr>
        <p:grpSpPr>
          <a:xfrm rot="-10800000">
            <a:off x="14531436" y="633506"/>
            <a:ext cx="7608378" cy="10138333"/>
            <a:chOff x="0" y="0"/>
            <a:chExt cx="408025" cy="543702"/>
          </a:xfrm>
        </p:grpSpPr>
        <p:sp>
          <p:nvSpPr>
            <p:cNvPr id="6" name="Freeform 6"/>
            <p:cNvSpPr/>
            <p:nvPr/>
          </p:nvSpPr>
          <p:spPr>
            <a:xfrm>
              <a:off x="0" y="0"/>
              <a:ext cx="408025" cy="543702"/>
            </a:xfrm>
            <a:custGeom>
              <a:avLst/>
              <a:gdLst/>
              <a:ahLst/>
              <a:cxnLst/>
              <a:rect l="l" t="t" r="r" b="b"/>
              <a:pathLst>
                <a:path w="408025" h="543702">
                  <a:moveTo>
                    <a:pt x="203200" y="0"/>
                  </a:moveTo>
                  <a:lnTo>
                    <a:pt x="408025" y="0"/>
                  </a:lnTo>
                  <a:lnTo>
                    <a:pt x="204825" y="543702"/>
                  </a:lnTo>
                  <a:lnTo>
                    <a:pt x="0" y="543702"/>
                  </a:lnTo>
                  <a:lnTo>
                    <a:pt x="203200" y="0"/>
                  </a:lnTo>
                  <a:close/>
                </a:path>
              </a:pathLst>
            </a:custGeom>
            <a:solidFill>
              <a:srgbClr val="083A59"/>
            </a:solidFill>
          </p:spPr>
          <p:txBody>
            <a:bodyPr/>
            <a:lstStyle/>
            <a:p>
              <a:endParaRPr lang="en-US"/>
            </a:p>
          </p:txBody>
        </p:sp>
        <p:sp>
          <p:nvSpPr>
            <p:cNvPr id="7" name="TextBox 7"/>
            <p:cNvSpPr txBox="1"/>
            <p:nvPr/>
          </p:nvSpPr>
          <p:spPr>
            <a:xfrm>
              <a:off x="101600" y="-47625"/>
              <a:ext cx="204825" cy="591327"/>
            </a:xfrm>
            <a:prstGeom prst="rect">
              <a:avLst/>
            </a:prstGeom>
          </p:spPr>
          <p:txBody>
            <a:bodyPr lIns="50800" tIns="50800" rIns="50800" bIns="50800" rtlCol="0" anchor="ctr"/>
            <a:lstStyle/>
            <a:p>
              <a:pPr algn="ctr">
                <a:lnSpc>
                  <a:spcPts val="3500"/>
                </a:lnSpc>
              </a:pPr>
              <a:endParaRPr/>
            </a:p>
          </p:txBody>
        </p:sp>
      </p:grpSp>
      <p:sp>
        <p:nvSpPr>
          <p:cNvPr id="8" name="Freeform 8"/>
          <p:cNvSpPr/>
          <p:nvPr/>
        </p:nvSpPr>
        <p:spPr>
          <a:xfrm>
            <a:off x="14440922" y="212984"/>
            <a:ext cx="3767321" cy="2825491"/>
          </a:xfrm>
          <a:custGeom>
            <a:avLst/>
            <a:gdLst/>
            <a:ahLst/>
            <a:cxnLst/>
            <a:rect l="l" t="t" r="r" b="b"/>
            <a:pathLst>
              <a:path w="3767321" h="2825491">
                <a:moveTo>
                  <a:pt x="0" y="0"/>
                </a:moveTo>
                <a:lnTo>
                  <a:pt x="3767321" y="0"/>
                </a:lnTo>
                <a:lnTo>
                  <a:pt x="3767321" y="2825491"/>
                </a:lnTo>
                <a:lnTo>
                  <a:pt x="0" y="282549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9" name="Group 9"/>
          <p:cNvGrpSpPr/>
          <p:nvPr/>
        </p:nvGrpSpPr>
        <p:grpSpPr>
          <a:xfrm>
            <a:off x="-3500321" y="604931"/>
            <a:ext cx="11569004" cy="1659296"/>
            <a:chOff x="0" y="0"/>
            <a:chExt cx="3871169" cy="555226"/>
          </a:xfrm>
        </p:grpSpPr>
        <p:sp>
          <p:nvSpPr>
            <p:cNvPr id="10" name="Freeform 10"/>
            <p:cNvSpPr/>
            <p:nvPr/>
          </p:nvSpPr>
          <p:spPr>
            <a:xfrm>
              <a:off x="0" y="0"/>
              <a:ext cx="3871169" cy="555226"/>
            </a:xfrm>
            <a:custGeom>
              <a:avLst/>
              <a:gdLst/>
              <a:ahLst/>
              <a:cxnLst/>
              <a:rect l="l" t="t" r="r" b="b"/>
              <a:pathLst>
                <a:path w="3871169" h="555226">
                  <a:moveTo>
                    <a:pt x="203200" y="0"/>
                  </a:moveTo>
                  <a:lnTo>
                    <a:pt x="3871169" y="0"/>
                  </a:lnTo>
                  <a:lnTo>
                    <a:pt x="3667969" y="555226"/>
                  </a:lnTo>
                  <a:lnTo>
                    <a:pt x="0" y="555226"/>
                  </a:lnTo>
                  <a:lnTo>
                    <a:pt x="203200" y="0"/>
                  </a:lnTo>
                  <a:close/>
                </a:path>
              </a:pathLst>
            </a:custGeom>
            <a:solidFill>
              <a:srgbClr val="083A59"/>
            </a:solidFill>
          </p:spPr>
          <p:txBody>
            <a:bodyPr/>
            <a:lstStyle/>
            <a:p>
              <a:endParaRPr lang="en-US"/>
            </a:p>
          </p:txBody>
        </p:sp>
        <p:sp>
          <p:nvSpPr>
            <p:cNvPr id="11" name="TextBox 11"/>
            <p:cNvSpPr txBox="1"/>
            <p:nvPr/>
          </p:nvSpPr>
          <p:spPr>
            <a:xfrm>
              <a:off x="101600" y="-66675"/>
              <a:ext cx="3667969" cy="621901"/>
            </a:xfrm>
            <a:prstGeom prst="rect">
              <a:avLst/>
            </a:prstGeom>
          </p:spPr>
          <p:txBody>
            <a:bodyPr lIns="50800" tIns="50800" rIns="50800" bIns="50800" rtlCol="0" anchor="ctr"/>
            <a:lstStyle/>
            <a:p>
              <a:pPr algn="ctr">
                <a:lnSpc>
                  <a:spcPts val="3750"/>
                </a:lnSpc>
              </a:pPr>
              <a:endParaRPr/>
            </a:p>
          </p:txBody>
        </p:sp>
      </p:grpSp>
      <p:grpSp>
        <p:nvGrpSpPr>
          <p:cNvPr id="12" name="Group 12"/>
          <p:cNvGrpSpPr/>
          <p:nvPr/>
        </p:nvGrpSpPr>
        <p:grpSpPr>
          <a:xfrm rot="-10800000">
            <a:off x="-1033729" y="9560699"/>
            <a:ext cx="6089136" cy="726301"/>
            <a:chOff x="0" y="0"/>
            <a:chExt cx="4558265" cy="543702"/>
          </a:xfrm>
        </p:grpSpPr>
        <p:sp>
          <p:nvSpPr>
            <p:cNvPr id="13" name="Freeform 13"/>
            <p:cNvSpPr/>
            <p:nvPr/>
          </p:nvSpPr>
          <p:spPr>
            <a:xfrm>
              <a:off x="0" y="0"/>
              <a:ext cx="4558265" cy="543702"/>
            </a:xfrm>
            <a:custGeom>
              <a:avLst/>
              <a:gdLst/>
              <a:ahLst/>
              <a:cxnLst/>
              <a:rect l="l" t="t" r="r" b="b"/>
              <a:pathLst>
                <a:path w="4558265" h="543702">
                  <a:moveTo>
                    <a:pt x="203200" y="0"/>
                  </a:moveTo>
                  <a:lnTo>
                    <a:pt x="4558265" y="0"/>
                  </a:lnTo>
                  <a:lnTo>
                    <a:pt x="4355065" y="543702"/>
                  </a:lnTo>
                  <a:lnTo>
                    <a:pt x="0" y="543702"/>
                  </a:lnTo>
                  <a:lnTo>
                    <a:pt x="203200" y="0"/>
                  </a:lnTo>
                  <a:close/>
                </a:path>
              </a:pathLst>
            </a:custGeom>
            <a:solidFill>
              <a:srgbClr val="083A59"/>
            </a:solidFill>
          </p:spPr>
          <p:txBody>
            <a:bodyPr/>
            <a:lstStyle/>
            <a:p>
              <a:endParaRPr lang="en-US"/>
            </a:p>
          </p:txBody>
        </p:sp>
        <p:sp>
          <p:nvSpPr>
            <p:cNvPr id="14" name="TextBox 14"/>
            <p:cNvSpPr txBox="1"/>
            <p:nvPr/>
          </p:nvSpPr>
          <p:spPr>
            <a:xfrm>
              <a:off x="101600" y="-47625"/>
              <a:ext cx="4355065" cy="591327"/>
            </a:xfrm>
            <a:prstGeom prst="rect">
              <a:avLst/>
            </a:prstGeom>
          </p:spPr>
          <p:txBody>
            <a:bodyPr lIns="50800" tIns="50800" rIns="50800" bIns="50800" rtlCol="0" anchor="ctr"/>
            <a:lstStyle/>
            <a:p>
              <a:pPr algn="ctr">
                <a:lnSpc>
                  <a:spcPts val="3500"/>
                </a:lnSpc>
              </a:pPr>
              <a:endParaRPr/>
            </a:p>
          </p:txBody>
        </p:sp>
      </p:grpSp>
      <p:grpSp>
        <p:nvGrpSpPr>
          <p:cNvPr id="15" name="Group 15"/>
          <p:cNvGrpSpPr/>
          <p:nvPr/>
        </p:nvGrpSpPr>
        <p:grpSpPr>
          <a:xfrm rot="-10800000">
            <a:off x="-377101" y="9551174"/>
            <a:ext cx="6600101" cy="348109"/>
            <a:chOff x="0" y="0"/>
            <a:chExt cx="10308517" cy="543702"/>
          </a:xfrm>
        </p:grpSpPr>
        <p:sp>
          <p:nvSpPr>
            <p:cNvPr id="16" name="Freeform 16"/>
            <p:cNvSpPr/>
            <p:nvPr/>
          </p:nvSpPr>
          <p:spPr>
            <a:xfrm>
              <a:off x="0" y="0"/>
              <a:ext cx="10308517" cy="543702"/>
            </a:xfrm>
            <a:custGeom>
              <a:avLst/>
              <a:gdLst/>
              <a:ahLst/>
              <a:cxnLst/>
              <a:rect l="l" t="t" r="r" b="b"/>
              <a:pathLst>
                <a:path w="10308517" h="543702">
                  <a:moveTo>
                    <a:pt x="203200" y="0"/>
                  </a:moveTo>
                  <a:lnTo>
                    <a:pt x="10308517" y="0"/>
                  </a:lnTo>
                  <a:lnTo>
                    <a:pt x="10105317" y="543702"/>
                  </a:lnTo>
                  <a:lnTo>
                    <a:pt x="0" y="543702"/>
                  </a:lnTo>
                  <a:lnTo>
                    <a:pt x="203200" y="0"/>
                  </a:lnTo>
                  <a:close/>
                </a:path>
              </a:pathLst>
            </a:custGeom>
            <a:solidFill>
              <a:srgbClr val="639CBF"/>
            </a:solidFill>
          </p:spPr>
          <p:txBody>
            <a:bodyPr/>
            <a:lstStyle/>
            <a:p>
              <a:endParaRPr lang="en-US"/>
            </a:p>
          </p:txBody>
        </p:sp>
        <p:sp>
          <p:nvSpPr>
            <p:cNvPr id="17" name="TextBox 17"/>
            <p:cNvSpPr txBox="1"/>
            <p:nvPr/>
          </p:nvSpPr>
          <p:spPr>
            <a:xfrm>
              <a:off x="101600" y="-47625"/>
              <a:ext cx="10105317" cy="591327"/>
            </a:xfrm>
            <a:prstGeom prst="rect">
              <a:avLst/>
            </a:prstGeom>
          </p:spPr>
          <p:txBody>
            <a:bodyPr lIns="50800" tIns="50800" rIns="50800" bIns="50800" rtlCol="0" anchor="ctr"/>
            <a:lstStyle/>
            <a:p>
              <a:pPr algn="ctr">
                <a:lnSpc>
                  <a:spcPts val="3500"/>
                </a:lnSpc>
              </a:pPr>
              <a:endParaRPr/>
            </a:p>
          </p:txBody>
        </p:sp>
      </p:grpSp>
      <p:sp>
        <p:nvSpPr>
          <p:cNvPr id="18" name="Freeform 18"/>
          <p:cNvSpPr/>
          <p:nvPr/>
        </p:nvSpPr>
        <p:spPr>
          <a:xfrm>
            <a:off x="-1846472" y="7209000"/>
            <a:ext cx="3046650" cy="2621388"/>
          </a:xfrm>
          <a:custGeom>
            <a:avLst/>
            <a:gdLst/>
            <a:ahLst/>
            <a:cxnLst/>
            <a:rect l="l" t="t" r="r" b="b"/>
            <a:pathLst>
              <a:path w="3046650" h="2621388">
                <a:moveTo>
                  <a:pt x="0" y="0"/>
                </a:moveTo>
                <a:lnTo>
                  <a:pt x="3046650" y="0"/>
                </a:lnTo>
                <a:lnTo>
                  <a:pt x="3046650" y="2621388"/>
                </a:lnTo>
                <a:lnTo>
                  <a:pt x="0" y="262138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9" name="Freeform 19"/>
          <p:cNvSpPr/>
          <p:nvPr/>
        </p:nvSpPr>
        <p:spPr>
          <a:xfrm>
            <a:off x="17769975" y="9734753"/>
            <a:ext cx="1277460" cy="1108197"/>
          </a:xfrm>
          <a:custGeom>
            <a:avLst/>
            <a:gdLst/>
            <a:ahLst/>
            <a:cxnLst/>
            <a:rect l="l" t="t" r="r" b="b"/>
            <a:pathLst>
              <a:path w="1277460" h="1108197">
                <a:moveTo>
                  <a:pt x="0" y="0"/>
                </a:moveTo>
                <a:lnTo>
                  <a:pt x="1277460" y="0"/>
                </a:lnTo>
                <a:lnTo>
                  <a:pt x="1277460" y="1108197"/>
                </a:lnTo>
                <a:lnTo>
                  <a:pt x="0" y="110819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0" name="Freeform 20"/>
          <p:cNvSpPr/>
          <p:nvPr/>
        </p:nvSpPr>
        <p:spPr>
          <a:xfrm>
            <a:off x="6810375" y="-380087"/>
            <a:ext cx="1936750" cy="760174"/>
          </a:xfrm>
          <a:custGeom>
            <a:avLst/>
            <a:gdLst/>
            <a:ahLst/>
            <a:cxnLst/>
            <a:rect l="l" t="t" r="r" b="b"/>
            <a:pathLst>
              <a:path w="1936750" h="760174">
                <a:moveTo>
                  <a:pt x="0" y="0"/>
                </a:moveTo>
                <a:lnTo>
                  <a:pt x="1936750" y="0"/>
                </a:lnTo>
                <a:lnTo>
                  <a:pt x="1936750" y="760174"/>
                </a:lnTo>
                <a:lnTo>
                  <a:pt x="0" y="76017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21" name="Freeform 21"/>
          <p:cNvSpPr/>
          <p:nvPr/>
        </p:nvSpPr>
        <p:spPr>
          <a:xfrm>
            <a:off x="41336" y="10075862"/>
            <a:ext cx="1344752" cy="1095973"/>
          </a:xfrm>
          <a:custGeom>
            <a:avLst/>
            <a:gdLst/>
            <a:ahLst/>
            <a:cxnLst/>
            <a:rect l="l" t="t" r="r" b="b"/>
            <a:pathLst>
              <a:path w="1344752" h="1095973">
                <a:moveTo>
                  <a:pt x="0" y="0"/>
                </a:moveTo>
                <a:lnTo>
                  <a:pt x="1344752" y="0"/>
                </a:lnTo>
                <a:lnTo>
                  <a:pt x="1344752" y="1095973"/>
                </a:lnTo>
                <a:lnTo>
                  <a:pt x="0" y="1095973"/>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22" name="Freeform 22"/>
          <p:cNvSpPr/>
          <p:nvPr/>
        </p:nvSpPr>
        <p:spPr>
          <a:xfrm>
            <a:off x="4743386" y="4493092"/>
            <a:ext cx="4133978" cy="4026601"/>
          </a:xfrm>
          <a:custGeom>
            <a:avLst/>
            <a:gdLst/>
            <a:ahLst/>
            <a:cxnLst/>
            <a:rect l="l" t="t" r="r" b="b"/>
            <a:pathLst>
              <a:path w="4133978" h="4026601">
                <a:moveTo>
                  <a:pt x="0" y="0"/>
                </a:moveTo>
                <a:lnTo>
                  <a:pt x="4133978" y="0"/>
                </a:lnTo>
                <a:lnTo>
                  <a:pt x="4133978" y="4026602"/>
                </a:lnTo>
                <a:lnTo>
                  <a:pt x="0" y="4026602"/>
                </a:lnTo>
                <a:lnTo>
                  <a:pt x="0" y="0"/>
                </a:lnTo>
                <a:close/>
              </a:path>
            </a:pathLst>
          </a:custGeom>
          <a:blipFill>
            <a:blip r:embed="rId12"/>
            <a:stretch>
              <a:fillRect/>
            </a:stretch>
          </a:blipFill>
        </p:spPr>
        <p:txBody>
          <a:bodyPr/>
          <a:lstStyle/>
          <a:p>
            <a:endParaRPr lang="en-US"/>
          </a:p>
        </p:txBody>
      </p:sp>
      <p:sp>
        <p:nvSpPr>
          <p:cNvPr id="23" name="Freeform 23"/>
          <p:cNvSpPr/>
          <p:nvPr/>
        </p:nvSpPr>
        <p:spPr>
          <a:xfrm>
            <a:off x="9144000" y="4493092"/>
            <a:ext cx="4344491" cy="4026601"/>
          </a:xfrm>
          <a:custGeom>
            <a:avLst/>
            <a:gdLst/>
            <a:ahLst/>
            <a:cxnLst/>
            <a:rect l="l" t="t" r="r" b="b"/>
            <a:pathLst>
              <a:path w="4344491" h="4026601">
                <a:moveTo>
                  <a:pt x="0" y="0"/>
                </a:moveTo>
                <a:lnTo>
                  <a:pt x="4344491" y="0"/>
                </a:lnTo>
                <a:lnTo>
                  <a:pt x="4344491" y="4026602"/>
                </a:lnTo>
                <a:lnTo>
                  <a:pt x="0" y="4026602"/>
                </a:lnTo>
                <a:lnTo>
                  <a:pt x="0" y="0"/>
                </a:lnTo>
                <a:close/>
              </a:path>
            </a:pathLst>
          </a:custGeom>
          <a:blipFill>
            <a:blip r:embed="rId13"/>
            <a:stretch>
              <a:fillRect/>
            </a:stretch>
          </a:blipFill>
        </p:spPr>
        <p:txBody>
          <a:bodyPr/>
          <a:lstStyle/>
          <a:p>
            <a:endParaRPr lang="en-US"/>
          </a:p>
        </p:txBody>
      </p:sp>
      <p:sp>
        <p:nvSpPr>
          <p:cNvPr id="24" name="TextBox 24"/>
          <p:cNvSpPr txBox="1"/>
          <p:nvPr/>
        </p:nvSpPr>
        <p:spPr>
          <a:xfrm>
            <a:off x="85282" y="1049369"/>
            <a:ext cx="8866459" cy="817531"/>
          </a:xfrm>
          <a:prstGeom prst="rect">
            <a:avLst/>
          </a:prstGeom>
        </p:spPr>
        <p:txBody>
          <a:bodyPr wrap="square" lIns="0" tIns="0" rIns="0" bIns="0" rtlCol="0" anchor="t">
            <a:spAutoFit/>
          </a:bodyPr>
          <a:lstStyle/>
          <a:p>
            <a:pPr algn="l">
              <a:lnSpc>
                <a:spcPts val="6325"/>
              </a:lnSpc>
            </a:pPr>
            <a:r>
              <a:rPr lang="en-US" sz="4800" b="1" dirty="0">
                <a:solidFill>
                  <a:srgbClr val="FAFEFF"/>
                </a:solidFill>
                <a:latin typeface="TT Norms Bold"/>
                <a:ea typeface="TT Norms Bold"/>
                <a:cs typeface="TT Norms Bold"/>
                <a:sym typeface="TT Norms Bold"/>
              </a:rPr>
              <a:t>DEEP LEARNING MODEL                                   </a:t>
            </a:r>
          </a:p>
        </p:txBody>
      </p:sp>
      <p:sp>
        <p:nvSpPr>
          <p:cNvPr id="25" name="TextBox 25"/>
          <p:cNvSpPr txBox="1"/>
          <p:nvPr/>
        </p:nvSpPr>
        <p:spPr>
          <a:xfrm>
            <a:off x="389993" y="2715628"/>
            <a:ext cx="10452531" cy="2890087"/>
          </a:xfrm>
          <a:prstGeom prst="rect">
            <a:avLst/>
          </a:prstGeom>
        </p:spPr>
        <p:txBody>
          <a:bodyPr lIns="0" tIns="0" rIns="0" bIns="0" rtlCol="0" anchor="t">
            <a:spAutoFit/>
          </a:bodyPr>
          <a:lstStyle/>
          <a:p>
            <a:pPr algn="l">
              <a:lnSpc>
                <a:spcPts val="5769"/>
              </a:lnSpc>
            </a:pPr>
            <a:r>
              <a:rPr lang="en-US" sz="4121" b="1" dirty="0">
                <a:solidFill>
                  <a:srgbClr val="083A59"/>
                </a:solidFill>
                <a:latin typeface="TT Norms Bold"/>
                <a:ea typeface="TT Norms Bold"/>
                <a:cs typeface="TT Norms Bold"/>
                <a:sym typeface="TT Norms Bold"/>
              </a:rPr>
              <a:t>Number of Epochs: 50</a:t>
            </a:r>
          </a:p>
          <a:p>
            <a:pPr algn="l">
              <a:lnSpc>
                <a:spcPts val="5769"/>
              </a:lnSpc>
            </a:pPr>
            <a:r>
              <a:rPr lang="en-US" sz="4121" b="1" dirty="0">
                <a:solidFill>
                  <a:srgbClr val="083A59"/>
                </a:solidFill>
                <a:latin typeface="TT Norms Bold"/>
                <a:ea typeface="TT Norms Bold"/>
                <a:cs typeface="TT Norms Bold"/>
                <a:sym typeface="TT Norms Bold"/>
              </a:rPr>
              <a:t>Batch size: 64</a:t>
            </a:r>
          </a:p>
          <a:p>
            <a:pPr algn="l">
              <a:lnSpc>
                <a:spcPts val="5769"/>
              </a:lnSpc>
            </a:pPr>
            <a:r>
              <a:rPr lang="en-GB" sz="4121" b="1" dirty="0">
                <a:solidFill>
                  <a:srgbClr val="083A59"/>
                </a:solidFill>
                <a:latin typeface="TT Norms Bold"/>
                <a:ea typeface="TT Norms Bold"/>
                <a:cs typeface="TT Norms Bold"/>
                <a:sym typeface="TT Norms Bold"/>
              </a:rPr>
              <a:t>Early Stopping</a:t>
            </a:r>
            <a:endParaRPr lang="en-US" sz="4121" b="1" dirty="0">
              <a:solidFill>
                <a:srgbClr val="083A59"/>
              </a:solidFill>
              <a:latin typeface="TT Norms Bold"/>
              <a:ea typeface="TT Norms Bold"/>
              <a:cs typeface="TT Norms Bold"/>
              <a:sym typeface="TT Norms Bold"/>
            </a:endParaRPr>
          </a:p>
          <a:p>
            <a:pPr algn="l">
              <a:lnSpc>
                <a:spcPts val="5209"/>
              </a:lnSpc>
              <a:spcBef>
                <a:spcPct val="0"/>
              </a:spcBef>
            </a:pPr>
            <a:endParaRPr lang="en-US" sz="4121" b="1" dirty="0">
              <a:solidFill>
                <a:srgbClr val="083A59"/>
              </a:solidFill>
              <a:latin typeface="TT Norms Bold"/>
              <a:ea typeface="TT Norms Bold"/>
              <a:cs typeface="TT Norms Bold"/>
              <a:sym typeface="TT Norms Bo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3BE532-404E-586F-F259-588CAE82137D}"/>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640C1796-DCBA-6089-7FC5-3E4659F98414}"/>
              </a:ext>
            </a:extLst>
          </p:cNvPr>
          <p:cNvGrpSpPr/>
          <p:nvPr/>
        </p:nvGrpSpPr>
        <p:grpSpPr>
          <a:xfrm rot="8408133">
            <a:off x="-4425842" y="197174"/>
            <a:ext cx="15566164" cy="1734207"/>
            <a:chOff x="0" y="0"/>
            <a:chExt cx="3536751" cy="394025"/>
          </a:xfrm>
        </p:grpSpPr>
        <p:sp>
          <p:nvSpPr>
            <p:cNvPr id="3" name="Freeform 3">
              <a:extLst>
                <a:ext uri="{FF2B5EF4-FFF2-40B4-BE49-F238E27FC236}">
                  <a16:creationId xmlns:a16="http://schemas.microsoft.com/office/drawing/2014/main" id="{3ACFFA4F-7237-9930-2235-03CB44C2DD60}"/>
                </a:ext>
              </a:extLst>
            </p:cNvPr>
            <p:cNvSpPr/>
            <p:nvPr/>
          </p:nvSpPr>
          <p:spPr>
            <a:xfrm>
              <a:off x="0" y="0"/>
              <a:ext cx="3536752" cy="394025"/>
            </a:xfrm>
            <a:custGeom>
              <a:avLst/>
              <a:gdLst/>
              <a:ahLst/>
              <a:cxnLst/>
              <a:rect l="l" t="t" r="r" b="b"/>
              <a:pathLst>
                <a:path w="3536752" h="394025">
                  <a:moveTo>
                    <a:pt x="203200" y="0"/>
                  </a:moveTo>
                  <a:lnTo>
                    <a:pt x="3536752" y="0"/>
                  </a:lnTo>
                  <a:lnTo>
                    <a:pt x="3333552" y="394025"/>
                  </a:lnTo>
                  <a:lnTo>
                    <a:pt x="0" y="394025"/>
                  </a:lnTo>
                  <a:lnTo>
                    <a:pt x="203200" y="0"/>
                  </a:lnTo>
                  <a:close/>
                </a:path>
              </a:pathLst>
            </a:custGeom>
            <a:solidFill>
              <a:srgbClr val="639CBF"/>
            </a:solidFill>
          </p:spPr>
          <p:txBody>
            <a:bodyPr/>
            <a:lstStyle/>
            <a:p>
              <a:endParaRPr lang="en-US"/>
            </a:p>
          </p:txBody>
        </p:sp>
        <p:sp>
          <p:nvSpPr>
            <p:cNvPr id="4" name="TextBox 4">
              <a:extLst>
                <a:ext uri="{FF2B5EF4-FFF2-40B4-BE49-F238E27FC236}">
                  <a16:creationId xmlns:a16="http://schemas.microsoft.com/office/drawing/2014/main" id="{44FCD2CA-FD71-8C43-411B-DFBBC234331C}"/>
                </a:ext>
              </a:extLst>
            </p:cNvPr>
            <p:cNvSpPr txBox="1"/>
            <p:nvPr/>
          </p:nvSpPr>
          <p:spPr>
            <a:xfrm>
              <a:off x="101600" y="-47625"/>
              <a:ext cx="3333551" cy="441650"/>
            </a:xfrm>
            <a:prstGeom prst="rect">
              <a:avLst/>
            </a:prstGeom>
          </p:spPr>
          <p:txBody>
            <a:bodyPr lIns="50800" tIns="50800" rIns="50800" bIns="50800" rtlCol="0" anchor="ctr"/>
            <a:lstStyle/>
            <a:p>
              <a:pPr algn="ctr">
                <a:lnSpc>
                  <a:spcPts val="3500"/>
                </a:lnSpc>
              </a:pPr>
              <a:endParaRPr/>
            </a:p>
          </p:txBody>
        </p:sp>
      </p:grpSp>
      <p:grpSp>
        <p:nvGrpSpPr>
          <p:cNvPr id="5" name="Group 5">
            <a:extLst>
              <a:ext uri="{FF2B5EF4-FFF2-40B4-BE49-F238E27FC236}">
                <a16:creationId xmlns:a16="http://schemas.microsoft.com/office/drawing/2014/main" id="{51EA5D67-8FFF-DF35-6B4F-DAAB27395A80}"/>
              </a:ext>
            </a:extLst>
          </p:cNvPr>
          <p:cNvGrpSpPr/>
          <p:nvPr/>
        </p:nvGrpSpPr>
        <p:grpSpPr>
          <a:xfrm rot="8374949">
            <a:off x="-6617901" y="-915580"/>
            <a:ext cx="15928070" cy="2448609"/>
            <a:chOff x="0" y="0"/>
            <a:chExt cx="2864744" cy="440395"/>
          </a:xfrm>
        </p:grpSpPr>
        <p:sp>
          <p:nvSpPr>
            <p:cNvPr id="6" name="Freeform 6">
              <a:extLst>
                <a:ext uri="{FF2B5EF4-FFF2-40B4-BE49-F238E27FC236}">
                  <a16:creationId xmlns:a16="http://schemas.microsoft.com/office/drawing/2014/main" id="{BF6F472D-1D25-6088-63AD-174B091CB1E6}"/>
                </a:ext>
              </a:extLst>
            </p:cNvPr>
            <p:cNvSpPr/>
            <p:nvPr/>
          </p:nvSpPr>
          <p:spPr>
            <a:xfrm>
              <a:off x="0" y="0"/>
              <a:ext cx="2864744" cy="440395"/>
            </a:xfrm>
            <a:custGeom>
              <a:avLst/>
              <a:gdLst/>
              <a:ahLst/>
              <a:cxnLst/>
              <a:rect l="l" t="t" r="r" b="b"/>
              <a:pathLst>
                <a:path w="2864744" h="440395">
                  <a:moveTo>
                    <a:pt x="203200" y="0"/>
                  </a:moveTo>
                  <a:lnTo>
                    <a:pt x="2864744" y="0"/>
                  </a:lnTo>
                  <a:lnTo>
                    <a:pt x="2661544" y="440395"/>
                  </a:lnTo>
                  <a:lnTo>
                    <a:pt x="0" y="440395"/>
                  </a:lnTo>
                  <a:lnTo>
                    <a:pt x="203200" y="0"/>
                  </a:lnTo>
                  <a:close/>
                </a:path>
              </a:pathLst>
            </a:custGeom>
            <a:solidFill>
              <a:srgbClr val="083A59"/>
            </a:solidFill>
          </p:spPr>
          <p:txBody>
            <a:bodyPr/>
            <a:lstStyle/>
            <a:p>
              <a:endParaRPr lang="en-US"/>
            </a:p>
          </p:txBody>
        </p:sp>
        <p:sp>
          <p:nvSpPr>
            <p:cNvPr id="7" name="TextBox 7">
              <a:extLst>
                <a:ext uri="{FF2B5EF4-FFF2-40B4-BE49-F238E27FC236}">
                  <a16:creationId xmlns:a16="http://schemas.microsoft.com/office/drawing/2014/main" id="{D567CE16-0E52-EC62-098F-4C8AE01A7D2F}"/>
                </a:ext>
              </a:extLst>
            </p:cNvPr>
            <p:cNvSpPr txBox="1"/>
            <p:nvPr/>
          </p:nvSpPr>
          <p:spPr>
            <a:xfrm>
              <a:off x="101600" y="-47625"/>
              <a:ext cx="2661544" cy="488020"/>
            </a:xfrm>
            <a:prstGeom prst="rect">
              <a:avLst/>
            </a:prstGeom>
          </p:spPr>
          <p:txBody>
            <a:bodyPr lIns="50800" tIns="50800" rIns="50800" bIns="50800" rtlCol="0" anchor="ctr"/>
            <a:lstStyle/>
            <a:p>
              <a:pPr algn="ctr">
                <a:lnSpc>
                  <a:spcPts val="3500"/>
                </a:lnSpc>
              </a:pPr>
              <a:endParaRPr/>
            </a:p>
          </p:txBody>
        </p:sp>
      </p:grpSp>
      <p:sp>
        <p:nvSpPr>
          <p:cNvPr id="8" name="Freeform 8">
            <a:extLst>
              <a:ext uri="{FF2B5EF4-FFF2-40B4-BE49-F238E27FC236}">
                <a16:creationId xmlns:a16="http://schemas.microsoft.com/office/drawing/2014/main" id="{8ED47FA2-D86A-187C-9778-27A3F884BE40}"/>
              </a:ext>
            </a:extLst>
          </p:cNvPr>
          <p:cNvSpPr/>
          <p:nvPr/>
        </p:nvSpPr>
        <p:spPr>
          <a:xfrm rot="-10800000">
            <a:off x="407742" y="855852"/>
            <a:ext cx="5378746" cy="2111158"/>
          </a:xfrm>
          <a:custGeom>
            <a:avLst/>
            <a:gdLst/>
            <a:ahLst/>
            <a:cxnLst/>
            <a:rect l="l" t="t" r="r" b="b"/>
            <a:pathLst>
              <a:path w="5378746" h="2111158">
                <a:moveTo>
                  <a:pt x="0" y="0"/>
                </a:moveTo>
                <a:lnTo>
                  <a:pt x="5378746" y="0"/>
                </a:lnTo>
                <a:lnTo>
                  <a:pt x="5378746" y="2111158"/>
                </a:lnTo>
                <a:lnTo>
                  <a:pt x="0" y="211115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9" name="Group 9">
            <a:extLst>
              <a:ext uri="{FF2B5EF4-FFF2-40B4-BE49-F238E27FC236}">
                <a16:creationId xmlns:a16="http://schemas.microsoft.com/office/drawing/2014/main" id="{B6F7FB21-0B73-155F-6A31-BE2F8027BF43}"/>
              </a:ext>
            </a:extLst>
          </p:cNvPr>
          <p:cNvGrpSpPr/>
          <p:nvPr/>
        </p:nvGrpSpPr>
        <p:grpSpPr>
          <a:xfrm rot="-5400000">
            <a:off x="14592305" y="5848836"/>
            <a:ext cx="742469" cy="6648921"/>
            <a:chOff x="0" y="0"/>
            <a:chExt cx="195547" cy="1751156"/>
          </a:xfrm>
        </p:grpSpPr>
        <p:sp>
          <p:nvSpPr>
            <p:cNvPr id="10" name="Freeform 10">
              <a:extLst>
                <a:ext uri="{FF2B5EF4-FFF2-40B4-BE49-F238E27FC236}">
                  <a16:creationId xmlns:a16="http://schemas.microsoft.com/office/drawing/2014/main" id="{93C2449F-9DDD-6438-9447-C3BE2EEFB1A3}"/>
                </a:ext>
              </a:extLst>
            </p:cNvPr>
            <p:cNvSpPr/>
            <p:nvPr/>
          </p:nvSpPr>
          <p:spPr>
            <a:xfrm>
              <a:off x="0" y="0"/>
              <a:ext cx="195547" cy="1751156"/>
            </a:xfrm>
            <a:custGeom>
              <a:avLst/>
              <a:gdLst/>
              <a:ahLst/>
              <a:cxnLst/>
              <a:rect l="l" t="t" r="r" b="b"/>
              <a:pathLst>
                <a:path w="195547" h="1751156">
                  <a:moveTo>
                    <a:pt x="0" y="0"/>
                  </a:moveTo>
                  <a:lnTo>
                    <a:pt x="195547" y="0"/>
                  </a:lnTo>
                  <a:lnTo>
                    <a:pt x="195547" y="1751156"/>
                  </a:lnTo>
                  <a:lnTo>
                    <a:pt x="0" y="1751156"/>
                  </a:lnTo>
                  <a:close/>
                </a:path>
              </a:pathLst>
            </a:custGeom>
            <a:solidFill>
              <a:srgbClr val="639CBF"/>
            </a:solidFill>
          </p:spPr>
          <p:txBody>
            <a:bodyPr/>
            <a:lstStyle/>
            <a:p>
              <a:endParaRPr lang="en-US"/>
            </a:p>
          </p:txBody>
        </p:sp>
        <p:sp>
          <p:nvSpPr>
            <p:cNvPr id="11" name="TextBox 11">
              <a:extLst>
                <a:ext uri="{FF2B5EF4-FFF2-40B4-BE49-F238E27FC236}">
                  <a16:creationId xmlns:a16="http://schemas.microsoft.com/office/drawing/2014/main" id="{FBF394F2-0B3C-7AEE-CAC8-4C5D3A854848}"/>
                </a:ext>
              </a:extLst>
            </p:cNvPr>
            <p:cNvSpPr txBox="1"/>
            <p:nvPr/>
          </p:nvSpPr>
          <p:spPr>
            <a:xfrm>
              <a:off x="0" y="-47625"/>
              <a:ext cx="195547" cy="1798781"/>
            </a:xfrm>
            <a:prstGeom prst="rect">
              <a:avLst/>
            </a:prstGeom>
          </p:spPr>
          <p:txBody>
            <a:bodyPr lIns="50800" tIns="50800" rIns="50800" bIns="50800" rtlCol="0" anchor="ctr"/>
            <a:lstStyle/>
            <a:p>
              <a:pPr algn="ctr">
                <a:lnSpc>
                  <a:spcPts val="3500"/>
                </a:lnSpc>
              </a:pPr>
              <a:endParaRPr/>
            </a:p>
          </p:txBody>
        </p:sp>
      </p:grpSp>
      <p:grpSp>
        <p:nvGrpSpPr>
          <p:cNvPr id="12" name="Group 12">
            <a:extLst>
              <a:ext uri="{FF2B5EF4-FFF2-40B4-BE49-F238E27FC236}">
                <a16:creationId xmlns:a16="http://schemas.microsoft.com/office/drawing/2014/main" id="{4D50BC67-71EC-1A36-6976-0F23BD7B5899}"/>
              </a:ext>
            </a:extLst>
          </p:cNvPr>
          <p:cNvGrpSpPr/>
          <p:nvPr/>
        </p:nvGrpSpPr>
        <p:grpSpPr>
          <a:xfrm rot="-5400000">
            <a:off x="13201202" y="5200202"/>
            <a:ext cx="742469" cy="9431127"/>
            <a:chOff x="0" y="0"/>
            <a:chExt cx="195547" cy="2483918"/>
          </a:xfrm>
        </p:grpSpPr>
        <p:sp>
          <p:nvSpPr>
            <p:cNvPr id="13" name="Freeform 13">
              <a:extLst>
                <a:ext uri="{FF2B5EF4-FFF2-40B4-BE49-F238E27FC236}">
                  <a16:creationId xmlns:a16="http://schemas.microsoft.com/office/drawing/2014/main" id="{2938CD86-80BD-6E43-3F0B-6643C3114418}"/>
                </a:ext>
              </a:extLst>
            </p:cNvPr>
            <p:cNvSpPr/>
            <p:nvPr/>
          </p:nvSpPr>
          <p:spPr>
            <a:xfrm>
              <a:off x="0" y="0"/>
              <a:ext cx="195547" cy="2483918"/>
            </a:xfrm>
            <a:custGeom>
              <a:avLst/>
              <a:gdLst/>
              <a:ahLst/>
              <a:cxnLst/>
              <a:rect l="l" t="t" r="r" b="b"/>
              <a:pathLst>
                <a:path w="195547" h="2483918">
                  <a:moveTo>
                    <a:pt x="0" y="0"/>
                  </a:moveTo>
                  <a:lnTo>
                    <a:pt x="195547" y="0"/>
                  </a:lnTo>
                  <a:lnTo>
                    <a:pt x="195547" y="2483918"/>
                  </a:lnTo>
                  <a:lnTo>
                    <a:pt x="0" y="2483918"/>
                  </a:lnTo>
                  <a:close/>
                </a:path>
              </a:pathLst>
            </a:custGeom>
            <a:solidFill>
              <a:srgbClr val="083A59"/>
            </a:solidFill>
          </p:spPr>
          <p:txBody>
            <a:bodyPr/>
            <a:lstStyle/>
            <a:p>
              <a:endParaRPr lang="en-US"/>
            </a:p>
          </p:txBody>
        </p:sp>
        <p:sp>
          <p:nvSpPr>
            <p:cNvPr id="14" name="TextBox 14">
              <a:extLst>
                <a:ext uri="{FF2B5EF4-FFF2-40B4-BE49-F238E27FC236}">
                  <a16:creationId xmlns:a16="http://schemas.microsoft.com/office/drawing/2014/main" id="{39333123-B82D-6702-8B32-77213320F68F}"/>
                </a:ext>
              </a:extLst>
            </p:cNvPr>
            <p:cNvSpPr txBox="1"/>
            <p:nvPr/>
          </p:nvSpPr>
          <p:spPr>
            <a:xfrm>
              <a:off x="0" y="-47625"/>
              <a:ext cx="195547" cy="2531543"/>
            </a:xfrm>
            <a:prstGeom prst="rect">
              <a:avLst/>
            </a:prstGeom>
          </p:spPr>
          <p:txBody>
            <a:bodyPr lIns="50800" tIns="50800" rIns="50800" bIns="50800" rtlCol="0" anchor="ctr"/>
            <a:lstStyle/>
            <a:p>
              <a:pPr algn="ctr">
                <a:lnSpc>
                  <a:spcPts val="3500"/>
                </a:lnSpc>
              </a:pPr>
              <a:endParaRPr/>
            </a:p>
          </p:txBody>
        </p:sp>
      </p:grpSp>
      <p:sp>
        <p:nvSpPr>
          <p:cNvPr id="15" name="Freeform 15">
            <a:extLst>
              <a:ext uri="{FF2B5EF4-FFF2-40B4-BE49-F238E27FC236}">
                <a16:creationId xmlns:a16="http://schemas.microsoft.com/office/drawing/2014/main" id="{83FF30FD-D25F-F764-C2E0-DB4349F89E80}"/>
              </a:ext>
            </a:extLst>
          </p:cNvPr>
          <p:cNvSpPr/>
          <p:nvPr/>
        </p:nvSpPr>
        <p:spPr>
          <a:xfrm rot="-2700000">
            <a:off x="16228677" y="8418343"/>
            <a:ext cx="2061245" cy="1679915"/>
          </a:xfrm>
          <a:custGeom>
            <a:avLst/>
            <a:gdLst/>
            <a:ahLst/>
            <a:cxnLst/>
            <a:rect l="l" t="t" r="r" b="b"/>
            <a:pathLst>
              <a:path w="2061245" h="1679915">
                <a:moveTo>
                  <a:pt x="0" y="0"/>
                </a:moveTo>
                <a:lnTo>
                  <a:pt x="2061246" y="0"/>
                </a:lnTo>
                <a:lnTo>
                  <a:pt x="2061246" y="1679914"/>
                </a:lnTo>
                <a:lnTo>
                  <a:pt x="0" y="167991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6" name="TextBox 16">
            <a:extLst>
              <a:ext uri="{FF2B5EF4-FFF2-40B4-BE49-F238E27FC236}">
                <a16:creationId xmlns:a16="http://schemas.microsoft.com/office/drawing/2014/main" id="{909B2046-6827-EF6F-E256-7B1F011635F0}"/>
              </a:ext>
            </a:extLst>
          </p:cNvPr>
          <p:cNvSpPr txBox="1"/>
          <p:nvPr/>
        </p:nvSpPr>
        <p:spPr>
          <a:xfrm>
            <a:off x="660876" y="4251329"/>
            <a:ext cx="17963232" cy="1654171"/>
          </a:xfrm>
          <a:prstGeom prst="rect">
            <a:avLst/>
          </a:prstGeom>
        </p:spPr>
        <p:txBody>
          <a:bodyPr wrap="square" lIns="0" tIns="0" rIns="0" bIns="0" rtlCol="0" anchor="t">
            <a:spAutoFit/>
          </a:bodyPr>
          <a:lstStyle/>
          <a:p>
            <a:pPr algn="ctr">
              <a:lnSpc>
                <a:spcPts val="12358"/>
              </a:lnSpc>
            </a:pPr>
            <a:r>
              <a:rPr lang="en-US" sz="11998" b="1" i="1" dirty="0">
                <a:solidFill>
                  <a:srgbClr val="083A59"/>
                </a:solidFill>
                <a:latin typeface="TT Norms Bold Italics"/>
                <a:ea typeface="TT Norms Bold Italics"/>
                <a:cs typeface="TT Norms Bold Italics"/>
                <a:sym typeface="TT Norms Bold Italics"/>
              </a:rPr>
              <a:t>System Architecture</a:t>
            </a:r>
          </a:p>
        </p:txBody>
      </p:sp>
    </p:spTree>
    <p:extLst>
      <p:ext uri="{BB962C8B-B14F-4D97-AF65-F5344CB8AC3E}">
        <p14:creationId xmlns:p14="http://schemas.microsoft.com/office/powerpoint/2010/main" val="10147072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57B6D2-D051-DCAB-9889-7DC31D0A3E0A}"/>
            </a:ext>
          </a:extLst>
        </p:cNvPr>
        <p:cNvGrpSpPr/>
        <p:nvPr/>
      </p:nvGrpSpPr>
      <p:grpSpPr>
        <a:xfrm>
          <a:off x="0" y="0"/>
          <a:ext cx="0" cy="0"/>
          <a:chOff x="0" y="0"/>
          <a:chExt cx="0" cy="0"/>
        </a:xfrm>
      </p:grpSpPr>
      <p:pic>
        <p:nvPicPr>
          <p:cNvPr id="57" name="Picture 56">
            <a:extLst>
              <a:ext uri="{FF2B5EF4-FFF2-40B4-BE49-F238E27FC236}">
                <a16:creationId xmlns:a16="http://schemas.microsoft.com/office/drawing/2014/main" id="{1B863F18-158C-6A03-577A-AF5B8B2B9073}"/>
              </a:ext>
            </a:extLst>
          </p:cNvPr>
          <p:cNvPicPr>
            <a:picLocks noChangeAspect="1"/>
          </p:cNvPicPr>
          <p:nvPr/>
        </p:nvPicPr>
        <p:blipFill>
          <a:blip r:embed="rId2">
            <a:extLst>
              <a:ext uri="{28A0092B-C50C-407E-A947-70E740481C1C}">
                <a14:useLocalDpi xmlns:a14="http://schemas.microsoft.com/office/drawing/2010/main" val="0"/>
              </a:ext>
            </a:extLst>
          </a:blip>
          <a:srcRect l="2980" t="28751" r="4025" b="28589"/>
          <a:stretch>
            <a:fillRect/>
          </a:stretch>
        </p:blipFill>
        <p:spPr>
          <a:xfrm>
            <a:off x="2285998" y="3390900"/>
            <a:ext cx="13563601" cy="4146453"/>
          </a:xfrm>
          <a:prstGeom prst="rect">
            <a:avLst/>
          </a:prstGeom>
        </p:spPr>
      </p:pic>
      <p:grpSp>
        <p:nvGrpSpPr>
          <p:cNvPr id="2" name="Group 2">
            <a:extLst>
              <a:ext uri="{FF2B5EF4-FFF2-40B4-BE49-F238E27FC236}">
                <a16:creationId xmlns:a16="http://schemas.microsoft.com/office/drawing/2014/main" id="{1C088172-6D6E-B1C1-B819-DFD93C8516D1}"/>
              </a:ext>
            </a:extLst>
          </p:cNvPr>
          <p:cNvGrpSpPr/>
          <p:nvPr/>
        </p:nvGrpSpPr>
        <p:grpSpPr>
          <a:xfrm rot="-10800000">
            <a:off x="15290800" y="9201613"/>
            <a:ext cx="5991770" cy="1085387"/>
            <a:chOff x="0" y="0"/>
            <a:chExt cx="3001451" cy="543702"/>
          </a:xfrm>
        </p:grpSpPr>
        <p:sp>
          <p:nvSpPr>
            <p:cNvPr id="3" name="Freeform 3">
              <a:extLst>
                <a:ext uri="{FF2B5EF4-FFF2-40B4-BE49-F238E27FC236}">
                  <a16:creationId xmlns:a16="http://schemas.microsoft.com/office/drawing/2014/main" id="{4737FFF8-BAAD-9714-E0C5-B390DF8808AE}"/>
                </a:ext>
              </a:extLst>
            </p:cNvPr>
            <p:cNvSpPr/>
            <p:nvPr/>
          </p:nvSpPr>
          <p:spPr>
            <a:xfrm>
              <a:off x="0" y="0"/>
              <a:ext cx="3001451" cy="543702"/>
            </a:xfrm>
            <a:custGeom>
              <a:avLst/>
              <a:gdLst/>
              <a:ahLst/>
              <a:cxnLst/>
              <a:rect l="l" t="t" r="r" b="b"/>
              <a:pathLst>
                <a:path w="3001451" h="543702">
                  <a:moveTo>
                    <a:pt x="203200" y="0"/>
                  </a:moveTo>
                  <a:lnTo>
                    <a:pt x="3001451" y="0"/>
                  </a:lnTo>
                  <a:lnTo>
                    <a:pt x="2798251" y="543702"/>
                  </a:lnTo>
                  <a:lnTo>
                    <a:pt x="0" y="543702"/>
                  </a:lnTo>
                  <a:lnTo>
                    <a:pt x="203200" y="0"/>
                  </a:lnTo>
                  <a:close/>
                </a:path>
              </a:pathLst>
            </a:custGeom>
            <a:solidFill>
              <a:srgbClr val="083A59"/>
            </a:solidFill>
          </p:spPr>
          <p:txBody>
            <a:bodyPr/>
            <a:lstStyle/>
            <a:p>
              <a:endParaRPr lang="en-US"/>
            </a:p>
          </p:txBody>
        </p:sp>
        <p:sp>
          <p:nvSpPr>
            <p:cNvPr id="4" name="TextBox 4">
              <a:extLst>
                <a:ext uri="{FF2B5EF4-FFF2-40B4-BE49-F238E27FC236}">
                  <a16:creationId xmlns:a16="http://schemas.microsoft.com/office/drawing/2014/main" id="{BE00C2B0-AC8F-A00A-1D71-342A07A9798D}"/>
                </a:ext>
              </a:extLst>
            </p:cNvPr>
            <p:cNvSpPr txBox="1"/>
            <p:nvPr/>
          </p:nvSpPr>
          <p:spPr>
            <a:xfrm>
              <a:off x="101600" y="-47625"/>
              <a:ext cx="2798251" cy="591327"/>
            </a:xfrm>
            <a:prstGeom prst="rect">
              <a:avLst/>
            </a:prstGeom>
          </p:spPr>
          <p:txBody>
            <a:bodyPr lIns="50800" tIns="50800" rIns="50800" bIns="50800" rtlCol="0" anchor="ctr"/>
            <a:lstStyle/>
            <a:p>
              <a:pPr algn="ctr">
                <a:lnSpc>
                  <a:spcPts val="3500"/>
                </a:lnSpc>
              </a:pPr>
              <a:endParaRPr/>
            </a:p>
          </p:txBody>
        </p:sp>
      </p:grpSp>
      <p:grpSp>
        <p:nvGrpSpPr>
          <p:cNvPr id="5" name="Group 5">
            <a:extLst>
              <a:ext uri="{FF2B5EF4-FFF2-40B4-BE49-F238E27FC236}">
                <a16:creationId xmlns:a16="http://schemas.microsoft.com/office/drawing/2014/main" id="{8301F3BD-3244-6F3A-842A-B8CA96A0D65C}"/>
              </a:ext>
            </a:extLst>
          </p:cNvPr>
          <p:cNvGrpSpPr/>
          <p:nvPr/>
        </p:nvGrpSpPr>
        <p:grpSpPr>
          <a:xfrm rot="-10800000">
            <a:off x="-1896723" y="-1319133"/>
            <a:ext cx="5202347" cy="2103646"/>
            <a:chOff x="0" y="0"/>
            <a:chExt cx="1344583" cy="543702"/>
          </a:xfrm>
        </p:grpSpPr>
        <p:sp>
          <p:nvSpPr>
            <p:cNvPr id="6" name="Freeform 6">
              <a:extLst>
                <a:ext uri="{FF2B5EF4-FFF2-40B4-BE49-F238E27FC236}">
                  <a16:creationId xmlns:a16="http://schemas.microsoft.com/office/drawing/2014/main" id="{98F6A37E-68C1-BF0C-1601-165289599BFC}"/>
                </a:ext>
              </a:extLst>
            </p:cNvPr>
            <p:cNvSpPr/>
            <p:nvPr/>
          </p:nvSpPr>
          <p:spPr>
            <a:xfrm>
              <a:off x="0" y="0"/>
              <a:ext cx="1344583" cy="543702"/>
            </a:xfrm>
            <a:custGeom>
              <a:avLst/>
              <a:gdLst/>
              <a:ahLst/>
              <a:cxnLst/>
              <a:rect l="l" t="t" r="r" b="b"/>
              <a:pathLst>
                <a:path w="1344583" h="543702">
                  <a:moveTo>
                    <a:pt x="203200" y="0"/>
                  </a:moveTo>
                  <a:lnTo>
                    <a:pt x="1344583" y="0"/>
                  </a:lnTo>
                  <a:lnTo>
                    <a:pt x="1141383" y="543702"/>
                  </a:lnTo>
                  <a:lnTo>
                    <a:pt x="0" y="543702"/>
                  </a:lnTo>
                  <a:lnTo>
                    <a:pt x="203200" y="0"/>
                  </a:lnTo>
                  <a:close/>
                </a:path>
              </a:pathLst>
            </a:custGeom>
            <a:solidFill>
              <a:srgbClr val="083A59"/>
            </a:solidFill>
          </p:spPr>
          <p:txBody>
            <a:bodyPr/>
            <a:lstStyle/>
            <a:p>
              <a:endParaRPr lang="en-US"/>
            </a:p>
          </p:txBody>
        </p:sp>
        <p:sp>
          <p:nvSpPr>
            <p:cNvPr id="7" name="TextBox 7">
              <a:extLst>
                <a:ext uri="{FF2B5EF4-FFF2-40B4-BE49-F238E27FC236}">
                  <a16:creationId xmlns:a16="http://schemas.microsoft.com/office/drawing/2014/main" id="{FBD4C425-FEFE-529C-98DD-9A8D9B236938}"/>
                </a:ext>
              </a:extLst>
            </p:cNvPr>
            <p:cNvSpPr txBox="1"/>
            <p:nvPr/>
          </p:nvSpPr>
          <p:spPr>
            <a:xfrm>
              <a:off x="101600" y="-47625"/>
              <a:ext cx="1141383" cy="591327"/>
            </a:xfrm>
            <a:prstGeom prst="rect">
              <a:avLst/>
            </a:prstGeom>
          </p:spPr>
          <p:txBody>
            <a:bodyPr lIns="50800" tIns="50800" rIns="50800" bIns="50800" rtlCol="0" anchor="ctr"/>
            <a:lstStyle/>
            <a:p>
              <a:pPr algn="ctr">
                <a:lnSpc>
                  <a:spcPts val="3500"/>
                </a:lnSpc>
              </a:pPr>
              <a:endParaRPr/>
            </a:p>
          </p:txBody>
        </p:sp>
      </p:grpSp>
      <p:grpSp>
        <p:nvGrpSpPr>
          <p:cNvPr id="8" name="Group 8">
            <a:extLst>
              <a:ext uri="{FF2B5EF4-FFF2-40B4-BE49-F238E27FC236}">
                <a16:creationId xmlns:a16="http://schemas.microsoft.com/office/drawing/2014/main" id="{34FF9F54-0922-70B1-F5EF-EDFCCCF18D61}"/>
              </a:ext>
            </a:extLst>
          </p:cNvPr>
          <p:cNvGrpSpPr/>
          <p:nvPr/>
        </p:nvGrpSpPr>
        <p:grpSpPr>
          <a:xfrm rot="-10800000">
            <a:off x="15557500" y="-1189670"/>
            <a:ext cx="4678427" cy="1974183"/>
            <a:chOff x="0" y="0"/>
            <a:chExt cx="1288467" cy="543702"/>
          </a:xfrm>
        </p:grpSpPr>
        <p:sp>
          <p:nvSpPr>
            <p:cNvPr id="9" name="Freeform 9">
              <a:extLst>
                <a:ext uri="{FF2B5EF4-FFF2-40B4-BE49-F238E27FC236}">
                  <a16:creationId xmlns:a16="http://schemas.microsoft.com/office/drawing/2014/main" id="{F23C7472-4D32-0EA4-6A98-274425600B1C}"/>
                </a:ext>
              </a:extLst>
            </p:cNvPr>
            <p:cNvSpPr/>
            <p:nvPr/>
          </p:nvSpPr>
          <p:spPr>
            <a:xfrm>
              <a:off x="0" y="0"/>
              <a:ext cx="1288467" cy="543702"/>
            </a:xfrm>
            <a:custGeom>
              <a:avLst/>
              <a:gdLst/>
              <a:ahLst/>
              <a:cxnLst/>
              <a:rect l="l" t="t" r="r" b="b"/>
              <a:pathLst>
                <a:path w="1288467" h="543702">
                  <a:moveTo>
                    <a:pt x="203200" y="0"/>
                  </a:moveTo>
                  <a:lnTo>
                    <a:pt x="1288467" y="0"/>
                  </a:lnTo>
                  <a:lnTo>
                    <a:pt x="1085267" y="543702"/>
                  </a:lnTo>
                  <a:lnTo>
                    <a:pt x="0" y="543702"/>
                  </a:lnTo>
                  <a:lnTo>
                    <a:pt x="203200" y="0"/>
                  </a:lnTo>
                  <a:close/>
                </a:path>
              </a:pathLst>
            </a:custGeom>
            <a:solidFill>
              <a:srgbClr val="083A59"/>
            </a:solidFill>
          </p:spPr>
          <p:txBody>
            <a:bodyPr/>
            <a:lstStyle/>
            <a:p>
              <a:endParaRPr lang="en-US"/>
            </a:p>
          </p:txBody>
        </p:sp>
        <p:sp>
          <p:nvSpPr>
            <p:cNvPr id="10" name="TextBox 10">
              <a:extLst>
                <a:ext uri="{FF2B5EF4-FFF2-40B4-BE49-F238E27FC236}">
                  <a16:creationId xmlns:a16="http://schemas.microsoft.com/office/drawing/2014/main" id="{666698C4-F854-D231-73AE-57D4DD26440D}"/>
                </a:ext>
              </a:extLst>
            </p:cNvPr>
            <p:cNvSpPr txBox="1"/>
            <p:nvPr/>
          </p:nvSpPr>
          <p:spPr>
            <a:xfrm>
              <a:off x="101600" y="-47625"/>
              <a:ext cx="1085267" cy="591327"/>
            </a:xfrm>
            <a:prstGeom prst="rect">
              <a:avLst/>
            </a:prstGeom>
          </p:spPr>
          <p:txBody>
            <a:bodyPr lIns="50800" tIns="50800" rIns="50800" bIns="50800" rtlCol="0" anchor="ctr"/>
            <a:lstStyle/>
            <a:p>
              <a:pPr algn="ctr">
                <a:lnSpc>
                  <a:spcPts val="3500"/>
                </a:lnSpc>
              </a:pPr>
              <a:endParaRPr/>
            </a:p>
          </p:txBody>
        </p:sp>
      </p:grpSp>
      <p:grpSp>
        <p:nvGrpSpPr>
          <p:cNvPr id="11" name="Group 11">
            <a:extLst>
              <a:ext uri="{FF2B5EF4-FFF2-40B4-BE49-F238E27FC236}">
                <a16:creationId xmlns:a16="http://schemas.microsoft.com/office/drawing/2014/main" id="{99285829-57E6-9C18-E8DF-87A24B9A0D20}"/>
              </a:ext>
            </a:extLst>
          </p:cNvPr>
          <p:cNvGrpSpPr/>
          <p:nvPr/>
        </p:nvGrpSpPr>
        <p:grpSpPr>
          <a:xfrm rot="-10800000">
            <a:off x="-4964977" y="-1189670"/>
            <a:ext cx="10714123" cy="1599074"/>
            <a:chOff x="0" y="0"/>
            <a:chExt cx="3642913" cy="543702"/>
          </a:xfrm>
        </p:grpSpPr>
        <p:sp>
          <p:nvSpPr>
            <p:cNvPr id="12" name="Freeform 12">
              <a:extLst>
                <a:ext uri="{FF2B5EF4-FFF2-40B4-BE49-F238E27FC236}">
                  <a16:creationId xmlns:a16="http://schemas.microsoft.com/office/drawing/2014/main" id="{4FD3476C-8AC9-4D04-4026-84072C22AB11}"/>
                </a:ext>
              </a:extLst>
            </p:cNvPr>
            <p:cNvSpPr/>
            <p:nvPr/>
          </p:nvSpPr>
          <p:spPr>
            <a:xfrm>
              <a:off x="0" y="0"/>
              <a:ext cx="3642913" cy="543702"/>
            </a:xfrm>
            <a:custGeom>
              <a:avLst/>
              <a:gdLst/>
              <a:ahLst/>
              <a:cxnLst/>
              <a:rect l="l" t="t" r="r" b="b"/>
              <a:pathLst>
                <a:path w="3642913" h="543702">
                  <a:moveTo>
                    <a:pt x="203200" y="0"/>
                  </a:moveTo>
                  <a:lnTo>
                    <a:pt x="3642913" y="0"/>
                  </a:lnTo>
                  <a:lnTo>
                    <a:pt x="3439713" y="543702"/>
                  </a:lnTo>
                  <a:lnTo>
                    <a:pt x="0" y="543702"/>
                  </a:lnTo>
                  <a:lnTo>
                    <a:pt x="203200" y="0"/>
                  </a:lnTo>
                  <a:close/>
                </a:path>
              </a:pathLst>
            </a:custGeom>
            <a:solidFill>
              <a:srgbClr val="639CBF"/>
            </a:solidFill>
          </p:spPr>
          <p:txBody>
            <a:bodyPr/>
            <a:lstStyle/>
            <a:p>
              <a:endParaRPr lang="en-US"/>
            </a:p>
          </p:txBody>
        </p:sp>
        <p:sp>
          <p:nvSpPr>
            <p:cNvPr id="13" name="TextBox 13">
              <a:extLst>
                <a:ext uri="{FF2B5EF4-FFF2-40B4-BE49-F238E27FC236}">
                  <a16:creationId xmlns:a16="http://schemas.microsoft.com/office/drawing/2014/main" id="{AB4A94ED-2B40-418C-1DAD-A96B6A455F3B}"/>
                </a:ext>
              </a:extLst>
            </p:cNvPr>
            <p:cNvSpPr txBox="1"/>
            <p:nvPr/>
          </p:nvSpPr>
          <p:spPr>
            <a:xfrm>
              <a:off x="101600" y="-47625"/>
              <a:ext cx="3439713" cy="591327"/>
            </a:xfrm>
            <a:prstGeom prst="rect">
              <a:avLst/>
            </a:prstGeom>
          </p:spPr>
          <p:txBody>
            <a:bodyPr lIns="50800" tIns="50800" rIns="50800" bIns="50800" rtlCol="0" anchor="ctr"/>
            <a:lstStyle/>
            <a:p>
              <a:pPr algn="ctr">
                <a:lnSpc>
                  <a:spcPts val="3500"/>
                </a:lnSpc>
              </a:pPr>
              <a:endParaRPr/>
            </a:p>
          </p:txBody>
        </p:sp>
      </p:grpSp>
      <p:grpSp>
        <p:nvGrpSpPr>
          <p:cNvPr id="14" name="Group 14">
            <a:extLst>
              <a:ext uri="{FF2B5EF4-FFF2-40B4-BE49-F238E27FC236}">
                <a16:creationId xmlns:a16="http://schemas.microsoft.com/office/drawing/2014/main" id="{B52461B9-7322-C89C-47BB-B58AD8F9C08E}"/>
              </a:ext>
            </a:extLst>
          </p:cNvPr>
          <p:cNvGrpSpPr/>
          <p:nvPr/>
        </p:nvGrpSpPr>
        <p:grpSpPr>
          <a:xfrm rot="-10800000">
            <a:off x="12851085" y="-1189670"/>
            <a:ext cx="10401892" cy="1599074"/>
            <a:chOff x="0" y="0"/>
            <a:chExt cx="3536751" cy="543702"/>
          </a:xfrm>
        </p:grpSpPr>
        <p:sp>
          <p:nvSpPr>
            <p:cNvPr id="15" name="Freeform 15">
              <a:extLst>
                <a:ext uri="{FF2B5EF4-FFF2-40B4-BE49-F238E27FC236}">
                  <a16:creationId xmlns:a16="http://schemas.microsoft.com/office/drawing/2014/main" id="{130D9BFE-D8C6-A718-012A-AA60A47F3681}"/>
                </a:ext>
              </a:extLst>
            </p:cNvPr>
            <p:cNvSpPr/>
            <p:nvPr/>
          </p:nvSpPr>
          <p:spPr>
            <a:xfrm>
              <a:off x="0" y="0"/>
              <a:ext cx="3536752" cy="543702"/>
            </a:xfrm>
            <a:custGeom>
              <a:avLst/>
              <a:gdLst/>
              <a:ahLst/>
              <a:cxnLst/>
              <a:rect l="l" t="t" r="r" b="b"/>
              <a:pathLst>
                <a:path w="3536752" h="543702">
                  <a:moveTo>
                    <a:pt x="203200" y="0"/>
                  </a:moveTo>
                  <a:lnTo>
                    <a:pt x="3536752" y="0"/>
                  </a:lnTo>
                  <a:lnTo>
                    <a:pt x="3333552" y="543702"/>
                  </a:lnTo>
                  <a:lnTo>
                    <a:pt x="0" y="543702"/>
                  </a:lnTo>
                  <a:lnTo>
                    <a:pt x="203200" y="0"/>
                  </a:lnTo>
                  <a:close/>
                </a:path>
              </a:pathLst>
            </a:custGeom>
            <a:solidFill>
              <a:srgbClr val="639CBF"/>
            </a:solidFill>
          </p:spPr>
          <p:txBody>
            <a:bodyPr/>
            <a:lstStyle/>
            <a:p>
              <a:endParaRPr lang="en-US"/>
            </a:p>
          </p:txBody>
        </p:sp>
        <p:sp>
          <p:nvSpPr>
            <p:cNvPr id="16" name="TextBox 16">
              <a:extLst>
                <a:ext uri="{FF2B5EF4-FFF2-40B4-BE49-F238E27FC236}">
                  <a16:creationId xmlns:a16="http://schemas.microsoft.com/office/drawing/2014/main" id="{B99CBC2B-6D6A-E25E-BD53-DB2799A3F63C}"/>
                </a:ext>
              </a:extLst>
            </p:cNvPr>
            <p:cNvSpPr txBox="1"/>
            <p:nvPr/>
          </p:nvSpPr>
          <p:spPr>
            <a:xfrm>
              <a:off x="101600" y="-47625"/>
              <a:ext cx="3333551" cy="591327"/>
            </a:xfrm>
            <a:prstGeom prst="rect">
              <a:avLst/>
            </a:prstGeom>
          </p:spPr>
          <p:txBody>
            <a:bodyPr lIns="50800" tIns="50800" rIns="50800" bIns="50800" rtlCol="0" anchor="ctr"/>
            <a:lstStyle/>
            <a:p>
              <a:pPr algn="ctr">
                <a:lnSpc>
                  <a:spcPts val="3500"/>
                </a:lnSpc>
              </a:pPr>
              <a:endParaRPr/>
            </a:p>
          </p:txBody>
        </p:sp>
      </p:grpSp>
      <p:sp>
        <p:nvSpPr>
          <p:cNvPr id="17" name="Freeform 17">
            <a:extLst>
              <a:ext uri="{FF2B5EF4-FFF2-40B4-BE49-F238E27FC236}">
                <a16:creationId xmlns:a16="http://schemas.microsoft.com/office/drawing/2014/main" id="{33873750-0944-CF6B-9452-FDE182F1D58B}"/>
              </a:ext>
            </a:extLst>
          </p:cNvPr>
          <p:cNvSpPr/>
          <p:nvPr/>
        </p:nvSpPr>
        <p:spPr>
          <a:xfrm>
            <a:off x="-243027" y="-727047"/>
            <a:ext cx="1344752" cy="919474"/>
          </a:xfrm>
          <a:custGeom>
            <a:avLst/>
            <a:gdLst/>
            <a:ahLst/>
            <a:cxnLst/>
            <a:rect l="l" t="t" r="r" b="b"/>
            <a:pathLst>
              <a:path w="1344752" h="919474">
                <a:moveTo>
                  <a:pt x="0" y="0"/>
                </a:moveTo>
                <a:lnTo>
                  <a:pt x="1344752" y="0"/>
                </a:lnTo>
                <a:lnTo>
                  <a:pt x="1344752" y="919474"/>
                </a:lnTo>
                <a:lnTo>
                  <a:pt x="0" y="91947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8" name="Freeform 18">
            <a:extLst>
              <a:ext uri="{FF2B5EF4-FFF2-40B4-BE49-F238E27FC236}">
                <a16:creationId xmlns:a16="http://schemas.microsoft.com/office/drawing/2014/main" id="{580DFEBB-0B7B-8E79-3898-F393B8EBCCED}"/>
              </a:ext>
            </a:extLst>
          </p:cNvPr>
          <p:cNvSpPr/>
          <p:nvPr/>
        </p:nvSpPr>
        <p:spPr>
          <a:xfrm>
            <a:off x="17186275" y="-727047"/>
            <a:ext cx="1344752" cy="919474"/>
          </a:xfrm>
          <a:custGeom>
            <a:avLst/>
            <a:gdLst/>
            <a:ahLst/>
            <a:cxnLst/>
            <a:rect l="l" t="t" r="r" b="b"/>
            <a:pathLst>
              <a:path w="1344752" h="919474">
                <a:moveTo>
                  <a:pt x="0" y="0"/>
                </a:moveTo>
                <a:lnTo>
                  <a:pt x="1344752" y="0"/>
                </a:lnTo>
                <a:lnTo>
                  <a:pt x="1344752" y="919474"/>
                </a:lnTo>
                <a:lnTo>
                  <a:pt x="0" y="91947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9" name="Freeform 19">
            <a:extLst>
              <a:ext uri="{FF2B5EF4-FFF2-40B4-BE49-F238E27FC236}">
                <a16:creationId xmlns:a16="http://schemas.microsoft.com/office/drawing/2014/main" id="{A9854194-15BB-332E-ED7B-E185D4B1F69E}"/>
              </a:ext>
            </a:extLst>
          </p:cNvPr>
          <p:cNvSpPr/>
          <p:nvPr/>
        </p:nvSpPr>
        <p:spPr>
          <a:xfrm>
            <a:off x="16056750" y="9409245"/>
            <a:ext cx="1731512" cy="326823"/>
          </a:xfrm>
          <a:custGeom>
            <a:avLst/>
            <a:gdLst/>
            <a:ahLst/>
            <a:cxnLst/>
            <a:rect l="l" t="t" r="r" b="b"/>
            <a:pathLst>
              <a:path w="1731512" h="326823">
                <a:moveTo>
                  <a:pt x="0" y="0"/>
                </a:moveTo>
                <a:lnTo>
                  <a:pt x="1731511" y="0"/>
                </a:lnTo>
                <a:lnTo>
                  <a:pt x="1731511" y="326822"/>
                </a:lnTo>
                <a:lnTo>
                  <a:pt x="0" y="32682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36" name="TextBox 36">
            <a:extLst>
              <a:ext uri="{FF2B5EF4-FFF2-40B4-BE49-F238E27FC236}">
                <a16:creationId xmlns:a16="http://schemas.microsoft.com/office/drawing/2014/main" id="{FBD63B66-B387-A6B6-6868-3417402F324E}"/>
              </a:ext>
            </a:extLst>
          </p:cNvPr>
          <p:cNvSpPr txBox="1"/>
          <p:nvPr/>
        </p:nvSpPr>
        <p:spPr>
          <a:xfrm>
            <a:off x="2440800" y="790519"/>
            <a:ext cx="13332600" cy="1128514"/>
          </a:xfrm>
          <a:prstGeom prst="rect">
            <a:avLst/>
          </a:prstGeom>
        </p:spPr>
        <p:txBody>
          <a:bodyPr wrap="square" lIns="0" tIns="0" rIns="0" bIns="0" rtlCol="0" anchor="t">
            <a:spAutoFit/>
          </a:bodyPr>
          <a:lstStyle/>
          <a:p>
            <a:pPr algn="ctr">
              <a:lnSpc>
                <a:spcPts val="8759"/>
              </a:lnSpc>
            </a:pPr>
            <a:r>
              <a:rPr lang="en-US" sz="7299" b="1" dirty="0">
                <a:solidFill>
                  <a:srgbClr val="083A59"/>
                </a:solidFill>
                <a:latin typeface="TT Norms Bold"/>
                <a:ea typeface="TT Norms Bold"/>
                <a:cs typeface="TT Norms Bold"/>
                <a:sym typeface="TT Norms Bold"/>
              </a:rPr>
              <a:t>System Architecture Diagram</a:t>
            </a:r>
          </a:p>
        </p:txBody>
      </p:sp>
      <p:sp>
        <p:nvSpPr>
          <p:cNvPr id="35" name="AutoShape 21">
            <a:extLst>
              <a:ext uri="{FF2B5EF4-FFF2-40B4-BE49-F238E27FC236}">
                <a16:creationId xmlns:a16="http://schemas.microsoft.com/office/drawing/2014/main" id="{A356F119-D0E4-F800-1C15-FD16700676A3}"/>
              </a:ext>
            </a:extLst>
          </p:cNvPr>
          <p:cNvSpPr/>
          <p:nvPr/>
        </p:nvSpPr>
        <p:spPr>
          <a:xfrm flipV="1">
            <a:off x="4648200" y="2012193"/>
            <a:ext cx="8839199" cy="7107"/>
          </a:xfrm>
          <a:prstGeom prst="line">
            <a:avLst/>
          </a:prstGeom>
          <a:ln w="19050" cap="flat">
            <a:solidFill>
              <a:srgbClr val="083A59">
                <a:alpha val="49804"/>
              </a:srgbClr>
            </a:solidFill>
            <a:prstDash val="solid"/>
            <a:headEnd type="none" w="sm" len="sm"/>
            <a:tailEnd type="none" w="sm" len="sm"/>
          </a:ln>
        </p:spPr>
        <p:txBody>
          <a:bodyPr/>
          <a:lstStyle/>
          <a:p>
            <a:endParaRPr lang="en-US"/>
          </a:p>
        </p:txBody>
      </p:sp>
    </p:spTree>
    <p:extLst>
      <p:ext uri="{BB962C8B-B14F-4D97-AF65-F5344CB8AC3E}">
        <p14:creationId xmlns:p14="http://schemas.microsoft.com/office/powerpoint/2010/main" val="23080165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0421D1-9DBD-EF8B-D8D1-9B5C684ECD49}"/>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A5FEB4B8-04F4-06F9-F68E-A631FACC0100}"/>
              </a:ext>
            </a:extLst>
          </p:cNvPr>
          <p:cNvGrpSpPr/>
          <p:nvPr/>
        </p:nvGrpSpPr>
        <p:grpSpPr>
          <a:xfrm rot="8408133">
            <a:off x="-4425842" y="197174"/>
            <a:ext cx="15566164" cy="1734207"/>
            <a:chOff x="0" y="0"/>
            <a:chExt cx="3536751" cy="394025"/>
          </a:xfrm>
        </p:grpSpPr>
        <p:sp>
          <p:nvSpPr>
            <p:cNvPr id="3" name="Freeform 3">
              <a:extLst>
                <a:ext uri="{FF2B5EF4-FFF2-40B4-BE49-F238E27FC236}">
                  <a16:creationId xmlns:a16="http://schemas.microsoft.com/office/drawing/2014/main" id="{62617352-19EC-FA87-664C-BAF964B283A7}"/>
                </a:ext>
              </a:extLst>
            </p:cNvPr>
            <p:cNvSpPr/>
            <p:nvPr/>
          </p:nvSpPr>
          <p:spPr>
            <a:xfrm>
              <a:off x="0" y="0"/>
              <a:ext cx="3536752" cy="394025"/>
            </a:xfrm>
            <a:custGeom>
              <a:avLst/>
              <a:gdLst/>
              <a:ahLst/>
              <a:cxnLst/>
              <a:rect l="l" t="t" r="r" b="b"/>
              <a:pathLst>
                <a:path w="3536752" h="394025">
                  <a:moveTo>
                    <a:pt x="203200" y="0"/>
                  </a:moveTo>
                  <a:lnTo>
                    <a:pt x="3536752" y="0"/>
                  </a:lnTo>
                  <a:lnTo>
                    <a:pt x="3333552" y="394025"/>
                  </a:lnTo>
                  <a:lnTo>
                    <a:pt x="0" y="394025"/>
                  </a:lnTo>
                  <a:lnTo>
                    <a:pt x="203200" y="0"/>
                  </a:lnTo>
                  <a:close/>
                </a:path>
              </a:pathLst>
            </a:custGeom>
            <a:solidFill>
              <a:srgbClr val="639CBF"/>
            </a:solidFill>
          </p:spPr>
          <p:txBody>
            <a:bodyPr/>
            <a:lstStyle/>
            <a:p>
              <a:endParaRPr lang="en-US"/>
            </a:p>
          </p:txBody>
        </p:sp>
        <p:sp>
          <p:nvSpPr>
            <p:cNvPr id="4" name="TextBox 4">
              <a:extLst>
                <a:ext uri="{FF2B5EF4-FFF2-40B4-BE49-F238E27FC236}">
                  <a16:creationId xmlns:a16="http://schemas.microsoft.com/office/drawing/2014/main" id="{D064CE1A-660C-0503-BDAD-A37725D983BE}"/>
                </a:ext>
              </a:extLst>
            </p:cNvPr>
            <p:cNvSpPr txBox="1"/>
            <p:nvPr/>
          </p:nvSpPr>
          <p:spPr>
            <a:xfrm>
              <a:off x="101600" y="-47625"/>
              <a:ext cx="3333551" cy="441650"/>
            </a:xfrm>
            <a:prstGeom prst="rect">
              <a:avLst/>
            </a:prstGeom>
          </p:spPr>
          <p:txBody>
            <a:bodyPr lIns="50800" tIns="50800" rIns="50800" bIns="50800" rtlCol="0" anchor="ctr"/>
            <a:lstStyle/>
            <a:p>
              <a:pPr algn="ctr">
                <a:lnSpc>
                  <a:spcPts val="3500"/>
                </a:lnSpc>
              </a:pPr>
              <a:endParaRPr/>
            </a:p>
          </p:txBody>
        </p:sp>
      </p:grpSp>
      <p:grpSp>
        <p:nvGrpSpPr>
          <p:cNvPr id="5" name="Group 5">
            <a:extLst>
              <a:ext uri="{FF2B5EF4-FFF2-40B4-BE49-F238E27FC236}">
                <a16:creationId xmlns:a16="http://schemas.microsoft.com/office/drawing/2014/main" id="{C1D8EF6C-F02E-E725-62A9-6DF09432AF87}"/>
              </a:ext>
            </a:extLst>
          </p:cNvPr>
          <p:cNvGrpSpPr/>
          <p:nvPr/>
        </p:nvGrpSpPr>
        <p:grpSpPr>
          <a:xfrm rot="8374949">
            <a:off x="-6617901" y="-915580"/>
            <a:ext cx="15928070" cy="2448609"/>
            <a:chOff x="0" y="0"/>
            <a:chExt cx="2864744" cy="440395"/>
          </a:xfrm>
        </p:grpSpPr>
        <p:sp>
          <p:nvSpPr>
            <p:cNvPr id="6" name="Freeform 6">
              <a:extLst>
                <a:ext uri="{FF2B5EF4-FFF2-40B4-BE49-F238E27FC236}">
                  <a16:creationId xmlns:a16="http://schemas.microsoft.com/office/drawing/2014/main" id="{37BCD308-2C64-A917-979A-39F2A5FA54C2}"/>
                </a:ext>
              </a:extLst>
            </p:cNvPr>
            <p:cNvSpPr/>
            <p:nvPr/>
          </p:nvSpPr>
          <p:spPr>
            <a:xfrm>
              <a:off x="0" y="0"/>
              <a:ext cx="2864744" cy="440395"/>
            </a:xfrm>
            <a:custGeom>
              <a:avLst/>
              <a:gdLst/>
              <a:ahLst/>
              <a:cxnLst/>
              <a:rect l="l" t="t" r="r" b="b"/>
              <a:pathLst>
                <a:path w="2864744" h="440395">
                  <a:moveTo>
                    <a:pt x="203200" y="0"/>
                  </a:moveTo>
                  <a:lnTo>
                    <a:pt x="2864744" y="0"/>
                  </a:lnTo>
                  <a:lnTo>
                    <a:pt x="2661544" y="440395"/>
                  </a:lnTo>
                  <a:lnTo>
                    <a:pt x="0" y="440395"/>
                  </a:lnTo>
                  <a:lnTo>
                    <a:pt x="203200" y="0"/>
                  </a:lnTo>
                  <a:close/>
                </a:path>
              </a:pathLst>
            </a:custGeom>
            <a:solidFill>
              <a:srgbClr val="083A59"/>
            </a:solidFill>
          </p:spPr>
          <p:txBody>
            <a:bodyPr/>
            <a:lstStyle/>
            <a:p>
              <a:endParaRPr lang="en-US"/>
            </a:p>
          </p:txBody>
        </p:sp>
        <p:sp>
          <p:nvSpPr>
            <p:cNvPr id="7" name="TextBox 7">
              <a:extLst>
                <a:ext uri="{FF2B5EF4-FFF2-40B4-BE49-F238E27FC236}">
                  <a16:creationId xmlns:a16="http://schemas.microsoft.com/office/drawing/2014/main" id="{70470340-0B22-3EED-4144-C0DC4E3AF5EA}"/>
                </a:ext>
              </a:extLst>
            </p:cNvPr>
            <p:cNvSpPr txBox="1"/>
            <p:nvPr/>
          </p:nvSpPr>
          <p:spPr>
            <a:xfrm>
              <a:off x="101600" y="-47625"/>
              <a:ext cx="2661544" cy="488020"/>
            </a:xfrm>
            <a:prstGeom prst="rect">
              <a:avLst/>
            </a:prstGeom>
          </p:spPr>
          <p:txBody>
            <a:bodyPr lIns="50800" tIns="50800" rIns="50800" bIns="50800" rtlCol="0" anchor="ctr"/>
            <a:lstStyle/>
            <a:p>
              <a:pPr algn="ctr">
                <a:lnSpc>
                  <a:spcPts val="3500"/>
                </a:lnSpc>
              </a:pPr>
              <a:endParaRPr/>
            </a:p>
          </p:txBody>
        </p:sp>
      </p:grpSp>
      <p:sp>
        <p:nvSpPr>
          <p:cNvPr id="8" name="Freeform 8">
            <a:extLst>
              <a:ext uri="{FF2B5EF4-FFF2-40B4-BE49-F238E27FC236}">
                <a16:creationId xmlns:a16="http://schemas.microsoft.com/office/drawing/2014/main" id="{4809A93F-2C9C-558D-F6E0-B5561F745024}"/>
              </a:ext>
            </a:extLst>
          </p:cNvPr>
          <p:cNvSpPr/>
          <p:nvPr/>
        </p:nvSpPr>
        <p:spPr>
          <a:xfrm rot="-10800000">
            <a:off x="407742" y="855852"/>
            <a:ext cx="5378746" cy="2111158"/>
          </a:xfrm>
          <a:custGeom>
            <a:avLst/>
            <a:gdLst/>
            <a:ahLst/>
            <a:cxnLst/>
            <a:rect l="l" t="t" r="r" b="b"/>
            <a:pathLst>
              <a:path w="5378746" h="2111158">
                <a:moveTo>
                  <a:pt x="0" y="0"/>
                </a:moveTo>
                <a:lnTo>
                  <a:pt x="5378746" y="0"/>
                </a:lnTo>
                <a:lnTo>
                  <a:pt x="5378746" y="2111158"/>
                </a:lnTo>
                <a:lnTo>
                  <a:pt x="0" y="211115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9" name="Group 9">
            <a:extLst>
              <a:ext uri="{FF2B5EF4-FFF2-40B4-BE49-F238E27FC236}">
                <a16:creationId xmlns:a16="http://schemas.microsoft.com/office/drawing/2014/main" id="{D587C2F8-3C26-9C85-DA52-DE8CBB20A68A}"/>
              </a:ext>
            </a:extLst>
          </p:cNvPr>
          <p:cNvGrpSpPr/>
          <p:nvPr/>
        </p:nvGrpSpPr>
        <p:grpSpPr>
          <a:xfrm rot="-5400000">
            <a:off x="14592305" y="5848836"/>
            <a:ext cx="742469" cy="6648921"/>
            <a:chOff x="0" y="0"/>
            <a:chExt cx="195547" cy="1751156"/>
          </a:xfrm>
        </p:grpSpPr>
        <p:sp>
          <p:nvSpPr>
            <p:cNvPr id="10" name="Freeform 10">
              <a:extLst>
                <a:ext uri="{FF2B5EF4-FFF2-40B4-BE49-F238E27FC236}">
                  <a16:creationId xmlns:a16="http://schemas.microsoft.com/office/drawing/2014/main" id="{C7EA5E08-C58D-F181-1B9A-8551256C4128}"/>
                </a:ext>
              </a:extLst>
            </p:cNvPr>
            <p:cNvSpPr/>
            <p:nvPr/>
          </p:nvSpPr>
          <p:spPr>
            <a:xfrm>
              <a:off x="0" y="0"/>
              <a:ext cx="195547" cy="1751156"/>
            </a:xfrm>
            <a:custGeom>
              <a:avLst/>
              <a:gdLst/>
              <a:ahLst/>
              <a:cxnLst/>
              <a:rect l="l" t="t" r="r" b="b"/>
              <a:pathLst>
                <a:path w="195547" h="1751156">
                  <a:moveTo>
                    <a:pt x="0" y="0"/>
                  </a:moveTo>
                  <a:lnTo>
                    <a:pt x="195547" y="0"/>
                  </a:lnTo>
                  <a:lnTo>
                    <a:pt x="195547" y="1751156"/>
                  </a:lnTo>
                  <a:lnTo>
                    <a:pt x="0" y="1751156"/>
                  </a:lnTo>
                  <a:close/>
                </a:path>
              </a:pathLst>
            </a:custGeom>
            <a:solidFill>
              <a:srgbClr val="639CBF"/>
            </a:solidFill>
          </p:spPr>
          <p:txBody>
            <a:bodyPr/>
            <a:lstStyle/>
            <a:p>
              <a:endParaRPr lang="en-US"/>
            </a:p>
          </p:txBody>
        </p:sp>
        <p:sp>
          <p:nvSpPr>
            <p:cNvPr id="11" name="TextBox 11">
              <a:extLst>
                <a:ext uri="{FF2B5EF4-FFF2-40B4-BE49-F238E27FC236}">
                  <a16:creationId xmlns:a16="http://schemas.microsoft.com/office/drawing/2014/main" id="{0E73067E-87F0-8197-7981-25C38D253CE4}"/>
                </a:ext>
              </a:extLst>
            </p:cNvPr>
            <p:cNvSpPr txBox="1"/>
            <p:nvPr/>
          </p:nvSpPr>
          <p:spPr>
            <a:xfrm>
              <a:off x="0" y="-47625"/>
              <a:ext cx="195547" cy="1798781"/>
            </a:xfrm>
            <a:prstGeom prst="rect">
              <a:avLst/>
            </a:prstGeom>
          </p:spPr>
          <p:txBody>
            <a:bodyPr lIns="50800" tIns="50800" rIns="50800" bIns="50800" rtlCol="0" anchor="ctr"/>
            <a:lstStyle/>
            <a:p>
              <a:pPr algn="ctr">
                <a:lnSpc>
                  <a:spcPts val="3500"/>
                </a:lnSpc>
              </a:pPr>
              <a:endParaRPr/>
            </a:p>
          </p:txBody>
        </p:sp>
      </p:grpSp>
      <p:grpSp>
        <p:nvGrpSpPr>
          <p:cNvPr id="12" name="Group 12">
            <a:extLst>
              <a:ext uri="{FF2B5EF4-FFF2-40B4-BE49-F238E27FC236}">
                <a16:creationId xmlns:a16="http://schemas.microsoft.com/office/drawing/2014/main" id="{1651A18D-D622-BE07-C99D-52042CB62E07}"/>
              </a:ext>
            </a:extLst>
          </p:cNvPr>
          <p:cNvGrpSpPr/>
          <p:nvPr/>
        </p:nvGrpSpPr>
        <p:grpSpPr>
          <a:xfrm rot="-5400000">
            <a:off x="13201202" y="5200202"/>
            <a:ext cx="742469" cy="9431127"/>
            <a:chOff x="0" y="0"/>
            <a:chExt cx="195547" cy="2483918"/>
          </a:xfrm>
        </p:grpSpPr>
        <p:sp>
          <p:nvSpPr>
            <p:cNvPr id="13" name="Freeform 13">
              <a:extLst>
                <a:ext uri="{FF2B5EF4-FFF2-40B4-BE49-F238E27FC236}">
                  <a16:creationId xmlns:a16="http://schemas.microsoft.com/office/drawing/2014/main" id="{91C3A65A-25FC-76A6-A978-7469F8A8F325}"/>
                </a:ext>
              </a:extLst>
            </p:cNvPr>
            <p:cNvSpPr/>
            <p:nvPr/>
          </p:nvSpPr>
          <p:spPr>
            <a:xfrm>
              <a:off x="0" y="0"/>
              <a:ext cx="195547" cy="2483918"/>
            </a:xfrm>
            <a:custGeom>
              <a:avLst/>
              <a:gdLst/>
              <a:ahLst/>
              <a:cxnLst/>
              <a:rect l="l" t="t" r="r" b="b"/>
              <a:pathLst>
                <a:path w="195547" h="2483918">
                  <a:moveTo>
                    <a:pt x="0" y="0"/>
                  </a:moveTo>
                  <a:lnTo>
                    <a:pt x="195547" y="0"/>
                  </a:lnTo>
                  <a:lnTo>
                    <a:pt x="195547" y="2483918"/>
                  </a:lnTo>
                  <a:lnTo>
                    <a:pt x="0" y="2483918"/>
                  </a:lnTo>
                  <a:close/>
                </a:path>
              </a:pathLst>
            </a:custGeom>
            <a:solidFill>
              <a:srgbClr val="083A59"/>
            </a:solidFill>
          </p:spPr>
          <p:txBody>
            <a:bodyPr/>
            <a:lstStyle/>
            <a:p>
              <a:endParaRPr lang="en-US"/>
            </a:p>
          </p:txBody>
        </p:sp>
        <p:sp>
          <p:nvSpPr>
            <p:cNvPr id="14" name="TextBox 14">
              <a:extLst>
                <a:ext uri="{FF2B5EF4-FFF2-40B4-BE49-F238E27FC236}">
                  <a16:creationId xmlns:a16="http://schemas.microsoft.com/office/drawing/2014/main" id="{653695DD-0622-60C0-8DE5-33BE5DCCB95F}"/>
                </a:ext>
              </a:extLst>
            </p:cNvPr>
            <p:cNvSpPr txBox="1"/>
            <p:nvPr/>
          </p:nvSpPr>
          <p:spPr>
            <a:xfrm>
              <a:off x="0" y="-47625"/>
              <a:ext cx="195547" cy="2531543"/>
            </a:xfrm>
            <a:prstGeom prst="rect">
              <a:avLst/>
            </a:prstGeom>
          </p:spPr>
          <p:txBody>
            <a:bodyPr lIns="50800" tIns="50800" rIns="50800" bIns="50800" rtlCol="0" anchor="ctr"/>
            <a:lstStyle/>
            <a:p>
              <a:pPr algn="ctr">
                <a:lnSpc>
                  <a:spcPts val="3500"/>
                </a:lnSpc>
              </a:pPr>
              <a:endParaRPr/>
            </a:p>
          </p:txBody>
        </p:sp>
      </p:grpSp>
      <p:sp>
        <p:nvSpPr>
          <p:cNvPr id="15" name="Freeform 15">
            <a:extLst>
              <a:ext uri="{FF2B5EF4-FFF2-40B4-BE49-F238E27FC236}">
                <a16:creationId xmlns:a16="http://schemas.microsoft.com/office/drawing/2014/main" id="{0AD498BB-7386-65F6-C226-D5E17B592A41}"/>
              </a:ext>
            </a:extLst>
          </p:cNvPr>
          <p:cNvSpPr/>
          <p:nvPr/>
        </p:nvSpPr>
        <p:spPr>
          <a:xfrm rot="-2700000">
            <a:off x="16228677" y="8418343"/>
            <a:ext cx="2061245" cy="1679915"/>
          </a:xfrm>
          <a:custGeom>
            <a:avLst/>
            <a:gdLst/>
            <a:ahLst/>
            <a:cxnLst/>
            <a:rect l="l" t="t" r="r" b="b"/>
            <a:pathLst>
              <a:path w="2061245" h="1679915">
                <a:moveTo>
                  <a:pt x="0" y="0"/>
                </a:moveTo>
                <a:lnTo>
                  <a:pt x="2061246" y="0"/>
                </a:lnTo>
                <a:lnTo>
                  <a:pt x="2061246" y="1679914"/>
                </a:lnTo>
                <a:lnTo>
                  <a:pt x="0" y="167991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6" name="TextBox 16">
            <a:extLst>
              <a:ext uri="{FF2B5EF4-FFF2-40B4-BE49-F238E27FC236}">
                <a16:creationId xmlns:a16="http://schemas.microsoft.com/office/drawing/2014/main" id="{ADD1202C-9831-2B69-C223-54E7851537ED}"/>
              </a:ext>
            </a:extLst>
          </p:cNvPr>
          <p:cNvSpPr txBox="1"/>
          <p:nvPr/>
        </p:nvSpPr>
        <p:spPr>
          <a:xfrm>
            <a:off x="2335115" y="4457700"/>
            <a:ext cx="14428885" cy="1654171"/>
          </a:xfrm>
          <a:prstGeom prst="rect">
            <a:avLst/>
          </a:prstGeom>
        </p:spPr>
        <p:txBody>
          <a:bodyPr wrap="square" lIns="0" tIns="0" rIns="0" bIns="0" rtlCol="0" anchor="t">
            <a:spAutoFit/>
          </a:bodyPr>
          <a:lstStyle/>
          <a:p>
            <a:pPr algn="ctr">
              <a:lnSpc>
                <a:spcPts val="12358"/>
              </a:lnSpc>
            </a:pPr>
            <a:r>
              <a:rPr lang="en-US" sz="11998" b="1" i="1" dirty="0">
                <a:solidFill>
                  <a:srgbClr val="083A59"/>
                </a:solidFill>
                <a:latin typeface="TT Norms Bold Italics"/>
                <a:ea typeface="TT Norms Bold Italics"/>
                <a:cs typeface="TT Norms Bold Italics"/>
                <a:sym typeface="TT Norms Bold Italics"/>
              </a:rPr>
              <a:t>Website Front-End</a:t>
            </a:r>
          </a:p>
        </p:txBody>
      </p:sp>
    </p:spTree>
    <p:extLst>
      <p:ext uri="{BB962C8B-B14F-4D97-AF65-F5344CB8AC3E}">
        <p14:creationId xmlns:p14="http://schemas.microsoft.com/office/powerpoint/2010/main" val="25260009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93DEA0-508D-6652-D1CE-651B9A34AA30}"/>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4A216333-32DD-7D61-1389-599BD208C8B5}"/>
              </a:ext>
            </a:extLst>
          </p:cNvPr>
          <p:cNvGrpSpPr/>
          <p:nvPr/>
        </p:nvGrpSpPr>
        <p:grpSpPr>
          <a:xfrm rot="-10800000">
            <a:off x="15290800" y="9201613"/>
            <a:ext cx="5991770" cy="1085387"/>
            <a:chOff x="0" y="0"/>
            <a:chExt cx="3001451" cy="543702"/>
          </a:xfrm>
        </p:grpSpPr>
        <p:sp>
          <p:nvSpPr>
            <p:cNvPr id="3" name="Freeform 3">
              <a:extLst>
                <a:ext uri="{FF2B5EF4-FFF2-40B4-BE49-F238E27FC236}">
                  <a16:creationId xmlns:a16="http://schemas.microsoft.com/office/drawing/2014/main" id="{F7E43CD7-03F6-8E28-9414-0861BEF5B908}"/>
                </a:ext>
              </a:extLst>
            </p:cNvPr>
            <p:cNvSpPr/>
            <p:nvPr/>
          </p:nvSpPr>
          <p:spPr>
            <a:xfrm>
              <a:off x="0" y="0"/>
              <a:ext cx="3001451" cy="543702"/>
            </a:xfrm>
            <a:custGeom>
              <a:avLst/>
              <a:gdLst/>
              <a:ahLst/>
              <a:cxnLst/>
              <a:rect l="l" t="t" r="r" b="b"/>
              <a:pathLst>
                <a:path w="3001451" h="543702">
                  <a:moveTo>
                    <a:pt x="203200" y="0"/>
                  </a:moveTo>
                  <a:lnTo>
                    <a:pt x="3001451" y="0"/>
                  </a:lnTo>
                  <a:lnTo>
                    <a:pt x="2798251" y="543702"/>
                  </a:lnTo>
                  <a:lnTo>
                    <a:pt x="0" y="543702"/>
                  </a:lnTo>
                  <a:lnTo>
                    <a:pt x="203200" y="0"/>
                  </a:lnTo>
                  <a:close/>
                </a:path>
              </a:pathLst>
            </a:custGeom>
            <a:solidFill>
              <a:srgbClr val="083A59"/>
            </a:solidFill>
          </p:spPr>
          <p:txBody>
            <a:bodyPr/>
            <a:lstStyle/>
            <a:p>
              <a:endParaRPr lang="en-US"/>
            </a:p>
          </p:txBody>
        </p:sp>
        <p:sp>
          <p:nvSpPr>
            <p:cNvPr id="4" name="TextBox 4">
              <a:extLst>
                <a:ext uri="{FF2B5EF4-FFF2-40B4-BE49-F238E27FC236}">
                  <a16:creationId xmlns:a16="http://schemas.microsoft.com/office/drawing/2014/main" id="{5FFDE53C-478B-53E6-A13F-63831D815D87}"/>
                </a:ext>
              </a:extLst>
            </p:cNvPr>
            <p:cNvSpPr txBox="1"/>
            <p:nvPr/>
          </p:nvSpPr>
          <p:spPr>
            <a:xfrm>
              <a:off x="101600" y="-47625"/>
              <a:ext cx="2798251" cy="591327"/>
            </a:xfrm>
            <a:prstGeom prst="rect">
              <a:avLst/>
            </a:prstGeom>
          </p:spPr>
          <p:txBody>
            <a:bodyPr lIns="50800" tIns="50800" rIns="50800" bIns="50800" rtlCol="0" anchor="ctr"/>
            <a:lstStyle/>
            <a:p>
              <a:pPr algn="ctr">
                <a:lnSpc>
                  <a:spcPts val="3500"/>
                </a:lnSpc>
              </a:pPr>
              <a:endParaRPr/>
            </a:p>
          </p:txBody>
        </p:sp>
      </p:grpSp>
      <p:grpSp>
        <p:nvGrpSpPr>
          <p:cNvPr id="5" name="Group 5">
            <a:extLst>
              <a:ext uri="{FF2B5EF4-FFF2-40B4-BE49-F238E27FC236}">
                <a16:creationId xmlns:a16="http://schemas.microsoft.com/office/drawing/2014/main" id="{54E5FE61-6234-4AEA-7BE5-7D66D9283219}"/>
              </a:ext>
            </a:extLst>
          </p:cNvPr>
          <p:cNvGrpSpPr/>
          <p:nvPr/>
        </p:nvGrpSpPr>
        <p:grpSpPr>
          <a:xfrm rot="-10800000">
            <a:off x="-1896723" y="-1319133"/>
            <a:ext cx="5202347" cy="2103646"/>
            <a:chOff x="0" y="0"/>
            <a:chExt cx="1344583" cy="543702"/>
          </a:xfrm>
        </p:grpSpPr>
        <p:sp>
          <p:nvSpPr>
            <p:cNvPr id="6" name="Freeform 6">
              <a:extLst>
                <a:ext uri="{FF2B5EF4-FFF2-40B4-BE49-F238E27FC236}">
                  <a16:creationId xmlns:a16="http://schemas.microsoft.com/office/drawing/2014/main" id="{8945AB28-9988-367B-38FC-C0F0C1C38363}"/>
                </a:ext>
              </a:extLst>
            </p:cNvPr>
            <p:cNvSpPr/>
            <p:nvPr/>
          </p:nvSpPr>
          <p:spPr>
            <a:xfrm>
              <a:off x="0" y="0"/>
              <a:ext cx="1344583" cy="543702"/>
            </a:xfrm>
            <a:custGeom>
              <a:avLst/>
              <a:gdLst/>
              <a:ahLst/>
              <a:cxnLst/>
              <a:rect l="l" t="t" r="r" b="b"/>
              <a:pathLst>
                <a:path w="1344583" h="543702">
                  <a:moveTo>
                    <a:pt x="203200" y="0"/>
                  </a:moveTo>
                  <a:lnTo>
                    <a:pt x="1344583" y="0"/>
                  </a:lnTo>
                  <a:lnTo>
                    <a:pt x="1141383" y="543702"/>
                  </a:lnTo>
                  <a:lnTo>
                    <a:pt x="0" y="543702"/>
                  </a:lnTo>
                  <a:lnTo>
                    <a:pt x="203200" y="0"/>
                  </a:lnTo>
                  <a:close/>
                </a:path>
              </a:pathLst>
            </a:custGeom>
            <a:solidFill>
              <a:srgbClr val="083A59"/>
            </a:solidFill>
          </p:spPr>
          <p:txBody>
            <a:bodyPr/>
            <a:lstStyle/>
            <a:p>
              <a:endParaRPr lang="en-US"/>
            </a:p>
          </p:txBody>
        </p:sp>
        <p:sp>
          <p:nvSpPr>
            <p:cNvPr id="7" name="TextBox 7">
              <a:extLst>
                <a:ext uri="{FF2B5EF4-FFF2-40B4-BE49-F238E27FC236}">
                  <a16:creationId xmlns:a16="http://schemas.microsoft.com/office/drawing/2014/main" id="{CA41329E-3FB5-1BC3-3BF3-02A6D457FF6C}"/>
                </a:ext>
              </a:extLst>
            </p:cNvPr>
            <p:cNvSpPr txBox="1"/>
            <p:nvPr/>
          </p:nvSpPr>
          <p:spPr>
            <a:xfrm>
              <a:off x="101600" y="-47625"/>
              <a:ext cx="1141383" cy="591327"/>
            </a:xfrm>
            <a:prstGeom prst="rect">
              <a:avLst/>
            </a:prstGeom>
          </p:spPr>
          <p:txBody>
            <a:bodyPr lIns="50800" tIns="50800" rIns="50800" bIns="50800" rtlCol="0" anchor="ctr"/>
            <a:lstStyle/>
            <a:p>
              <a:pPr algn="ctr">
                <a:lnSpc>
                  <a:spcPts val="3500"/>
                </a:lnSpc>
              </a:pPr>
              <a:endParaRPr/>
            </a:p>
          </p:txBody>
        </p:sp>
      </p:grpSp>
      <p:grpSp>
        <p:nvGrpSpPr>
          <p:cNvPr id="8" name="Group 8">
            <a:extLst>
              <a:ext uri="{FF2B5EF4-FFF2-40B4-BE49-F238E27FC236}">
                <a16:creationId xmlns:a16="http://schemas.microsoft.com/office/drawing/2014/main" id="{C5017965-8716-222D-CFD9-199E11F1B912}"/>
              </a:ext>
            </a:extLst>
          </p:cNvPr>
          <p:cNvGrpSpPr/>
          <p:nvPr/>
        </p:nvGrpSpPr>
        <p:grpSpPr>
          <a:xfrm rot="-10800000">
            <a:off x="15557500" y="-1189670"/>
            <a:ext cx="4678427" cy="1974183"/>
            <a:chOff x="0" y="0"/>
            <a:chExt cx="1288467" cy="543702"/>
          </a:xfrm>
        </p:grpSpPr>
        <p:sp>
          <p:nvSpPr>
            <p:cNvPr id="9" name="Freeform 9">
              <a:extLst>
                <a:ext uri="{FF2B5EF4-FFF2-40B4-BE49-F238E27FC236}">
                  <a16:creationId xmlns:a16="http://schemas.microsoft.com/office/drawing/2014/main" id="{0A27D36D-F739-C763-DC33-EB397E03600C}"/>
                </a:ext>
              </a:extLst>
            </p:cNvPr>
            <p:cNvSpPr/>
            <p:nvPr/>
          </p:nvSpPr>
          <p:spPr>
            <a:xfrm>
              <a:off x="0" y="0"/>
              <a:ext cx="1288467" cy="543702"/>
            </a:xfrm>
            <a:custGeom>
              <a:avLst/>
              <a:gdLst/>
              <a:ahLst/>
              <a:cxnLst/>
              <a:rect l="l" t="t" r="r" b="b"/>
              <a:pathLst>
                <a:path w="1288467" h="543702">
                  <a:moveTo>
                    <a:pt x="203200" y="0"/>
                  </a:moveTo>
                  <a:lnTo>
                    <a:pt x="1288467" y="0"/>
                  </a:lnTo>
                  <a:lnTo>
                    <a:pt x="1085267" y="543702"/>
                  </a:lnTo>
                  <a:lnTo>
                    <a:pt x="0" y="543702"/>
                  </a:lnTo>
                  <a:lnTo>
                    <a:pt x="203200" y="0"/>
                  </a:lnTo>
                  <a:close/>
                </a:path>
              </a:pathLst>
            </a:custGeom>
            <a:solidFill>
              <a:srgbClr val="083A59"/>
            </a:solidFill>
          </p:spPr>
          <p:txBody>
            <a:bodyPr/>
            <a:lstStyle/>
            <a:p>
              <a:endParaRPr lang="en-US"/>
            </a:p>
          </p:txBody>
        </p:sp>
        <p:sp>
          <p:nvSpPr>
            <p:cNvPr id="10" name="TextBox 10">
              <a:extLst>
                <a:ext uri="{FF2B5EF4-FFF2-40B4-BE49-F238E27FC236}">
                  <a16:creationId xmlns:a16="http://schemas.microsoft.com/office/drawing/2014/main" id="{88CCA22D-1CB2-B5A3-79F3-0000CBB1A443}"/>
                </a:ext>
              </a:extLst>
            </p:cNvPr>
            <p:cNvSpPr txBox="1"/>
            <p:nvPr/>
          </p:nvSpPr>
          <p:spPr>
            <a:xfrm>
              <a:off x="101600" y="-47625"/>
              <a:ext cx="1085267" cy="591327"/>
            </a:xfrm>
            <a:prstGeom prst="rect">
              <a:avLst/>
            </a:prstGeom>
          </p:spPr>
          <p:txBody>
            <a:bodyPr lIns="50800" tIns="50800" rIns="50800" bIns="50800" rtlCol="0" anchor="ctr"/>
            <a:lstStyle/>
            <a:p>
              <a:pPr algn="ctr">
                <a:lnSpc>
                  <a:spcPts val="3500"/>
                </a:lnSpc>
              </a:pPr>
              <a:endParaRPr/>
            </a:p>
          </p:txBody>
        </p:sp>
      </p:grpSp>
      <p:grpSp>
        <p:nvGrpSpPr>
          <p:cNvPr id="11" name="Group 11">
            <a:extLst>
              <a:ext uri="{FF2B5EF4-FFF2-40B4-BE49-F238E27FC236}">
                <a16:creationId xmlns:a16="http://schemas.microsoft.com/office/drawing/2014/main" id="{AD2BFD8D-9439-6CE3-24DC-68EBEFE32698}"/>
              </a:ext>
            </a:extLst>
          </p:cNvPr>
          <p:cNvGrpSpPr/>
          <p:nvPr/>
        </p:nvGrpSpPr>
        <p:grpSpPr>
          <a:xfrm rot="-10800000">
            <a:off x="-4964977" y="-1189670"/>
            <a:ext cx="10714123" cy="1599074"/>
            <a:chOff x="0" y="0"/>
            <a:chExt cx="3642913" cy="543702"/>
          </a:xfrm>
        </p:grpSpPr>
        <p:sp>
          <p:nvSpPr>
            <p:cNvPr id="12" name="Freeform 12">
              <a:extLst>
                <a:ext uri="{FF2B5EF4-FFF2-40B4-BE49-F238E27FC236}">
                  <a16:creationId xmlns:a16="http://schemas.microsoft.com/office/drawing/2014/main" id="{9F282AD7-C99A-90B8-C336-D780532DFD2D}"/>
                </a:ext>
              </a:extLst>
            </p:cNvPr>
            <p:cNvSpPr/>
            <p:nvPr/>
          </p:nvSpPr>
          <p:spPr>
            <a:xfrm>
              <a:off x="0" y="0"/>
              <a:ext cx="3642913" cy="543702"/>
            </a:xfrm>
            <a:custGeom>
              <a:avLst/>
              <a:gdLst/>
              <a:ahLst/>
              <a:cxnLst/>
              <a:rect l="l" t="t" r="r" b="b"/>
              <a:pathLst>
                <a:path w="3642913" h="543702">
                  <a:moveTo>
                    <a:pt x="203200" y="0"/>
                  </a:moveTo>
                  <a:lnTo>
                    <a:pt x="3642913" y="0"/>
                  </a:lnTo>
                  <a:lnTo>
                    <a:pt x="3439713" y="543702"/>
                  </a:lnTo>
                  <a:lnTo>
                    <a:pt x="0" y="543702"/>
                  </a:lnTo>
                  <a:lnTo>
                    <a:pt x="203200" y="0"/>
                  </a:lnTo>
                  <a:close/>
                </a:path>
              </a:pathLst>
            </a:custGeom>
            <a:solidFill>
              <a:srgbClr val="639CBF"/>
            </a:solidFill>
          </p:spPr>
          <p:txBody>
            <a:bodyPr/>
            <a:lstStyle/>
            <a:p>
              <a:endParaRPr lang="en-US"/>
            </a:p>
          </p:txBody>
        </p:sp>
        <p:sp>
          <p:nvSpPr>
            <p:cNvPr id="13" name="TextBox 13">
              <a:extLst>
                <a:ext uri="{FF2B5EF4-FFF2-40B4-BE49-F238E27FC236}">
                  <a16:creationId xmlns:a16="http://schemas.microsoft.com/office/drawing/2014/main" id="{D9470A8F-C88A-DF5E-FED7-6C2BE77B5B10}"/>
                </a:ext>
              </a:extLst>
            </p:cNvPr>
            <p:cNvSpPr txBox="1"/>
            <p:nvPr/>
          </p:nvSpPr>
          <p:spPr>
            <a:xfrm>
              <a:off x="101600" y="-47625"/>
              <a:ext cx="3439713" cy="591327"/>
            </a:xfrm>
            <a:prstGeom prst="rect">
              <a:avLst/>
            </a:prstGeom>
          </p:spPr>
          <p:txBody>
            <a:bodyPr lIns="50800" tIns="50800" rIns="50800" bIns="50800" rtlCol="0" anchor="ctr"/>
            <a:lstStyle/>
            <a:p>
              <a:pPr algn="ctr">
                <a:lnSpc>
                  <a:spcPts val="3500"/>
                </a:lnSpc>
              </a:pPr>
              <a:endParaRPr/>
            </a:p>
          </p:txBody>
        </p:sp>
      </p:grpSp>
      <p:grpSp>
        <p:nvGrpSpPr>
          <p:cNvPr id="14" name="Group 14">
            <a:extLst>
              <a:ext uri="{FF2B5EF4-FFF2-40B4-BE49-F238E27FC236}">
                <a16:creationId xmlns:a16="http://schemas.microsoft.com/office/drawing/2014/main" id="{8F4A792A-9924-F9D3-E561-F667DE0D0BAD}"/>
              </a:ext>
            </a:extLst>
          </p:cNvPr>
          <p:cNvGrpSpPr/>
          <p:nvPr/>
        </p:nvGrpSpPr>
        <p:grpSpPr>
          <a:xfrm rot="-10800000">
            <a:off x="12851085" y="-1189670"/>
            <a:ext cx="10401892" cy="1599074"/>
            <a:chOff x="0" y="0"/>
            <a:chExt cx="3536751" cy="543702"/>
          </a:xfrm>
        </p:grpSpPr>
        <p:sp>
          <p:nvSpPr>
            <p:cNvPr id="15" name="Freeform 15">
              <a:extLst>
                <a:ext uri="{FF2B5EF4-FFF2-40B4-BE49-F238E27FC236}">
                  <a16:creationId xmlns:a16="http://schemas.microsoft.com/office/drawing/2014/main" id="{28E2689A-3509-841B-B9D4-8D2C240E0739}"/>
                </a:ext>
              </a:extLst>
            </p:cNvPr>
            <p:cNvSpPr/>
            <p:nvPr/>
          </p:nvSpPr>
          <p:spPr>
            <a:xfrm>
              <a:off x="0" y="0"/>
              <a:ext cx="3536752" cy="543702"/>
            </a:xfrm>
            <a:custGeom>
              <a:avLst/>
              <a:gdLst/>
              <a:ahLst/>
              <a:cxnLst/>
              <a:rect l="l" t="t" r="r" b="b"/>
              <a:pathLst>
                <a:path w="3536752" h="543702">
                  <a:moveTo>
                    <a:pt x="203200" y="0"/>
                  </a:moveTo>
                  <a:lnTo>
                    <a:pt x="3536752" y="0"/>
                  </a:lnTo>
                  <a:lnTo>
                    <a:pt x="3333552" y="543702"/>
                  </a:lnTo>
                  <a:lnTo>
                    <a:pt x="0" y="543702"/>
                  </a:lnTo>
                  <a:lnTo>
                    <a:pt x="203200" y="0"/>
                  </a:lnTo>
                  <a:close/>
                </a:path>
              </a:pathLst>
            </a:custGeom>
            <a:solidFill>
              <a:srgbClr val="639CBF"/>
            </a:solidFill>
          </p:spPr>
          <p:txBody>
            <a:bodyPr/>
            <a:lstStyle/>
            <a:p>
              <a:endParaRPr lang="en-US"/>
            </a:p>
          </p:txBody>
        </p:sp>
        <p:sp>
          <p:nvSpPr>
            <p:cNvPr id="16" name="TextBox 16">
              <a:extLst>
                <a:ext uri="{FF2B5EF4-FFF2-40B4-BE49-F238E27FC236}">
                  <a16:creationId xmlns:a16="http://schemas.microsoft.com/office/drawing/2014/main" id="{CD588AF9-AABD-72EE-A6E3-8356F1930F34}"/>
                </a:ext>
              </a:extLst>
            </p:cNvPr>
            <p:cNvSpPr txBox="1"/>
            <p:nvPr/>
          </p:nvSpPr>
          <p:spPr>
            <a:xfrm>
              <a:off x="101600" y="-47625"/>
              <a:ext cx="3333551" cy="591327"/>
            </a:xfrm>
            <a:prstGeom prst="rect">
              <a:avLst/>
            </a:prstGeom>
          </p:spPr>
          <p:txBody>
            <a:bodyPr lIns="50800" tIns="50800" rIns="50800" bIns="50800" rtlCol="0" anchor="ctr"/>
            <a:lstStyle/>
            <a:p>
              <a:pPr algn="ctr">
                <a:lnSpc>
                  <a:spcPts val="3500"/>
                </a:lnSpc>
              </a:pPr>
              <a:endParaRPr/>
            </a:p>
          </p:txBody>
        </p:sp>
      </p:grpSp>
      <p:sp>
        <p:nvSpPr>
          <p:cNvPr id="17" name="Freeform 17">
            <a:extLst>
              <a:ext uri="{FF2B5EF4-FFF2-40B4-BE49-F238E27FC236}">
                <a16:creationId xmlns:a16="http://schemas.microsoft.com/office/drawing/2014/main" id="{773A48AA-5151-893A-1556-0C24C54BAB7F}"/>
              </a:ext>
            </a:extLst>
          </p:cNvPr>
          <p:cNvSpPr/>
          <p:nvPr/>
        </p:nvSpPr>
        <p:spPr>
          <a:xfrm>
            <a:off x="-243027" y="-727047"/>
            <a:ext cx="1344752" cy="919474"/>
          </a:xfrm>
          <a:custGeom>
            <a:avLst/>
            <a:gdLst/>
            <a:ahLst/>
            <a:cxnLst/>
            <a:rect l="l" t="t" r="r" b="b"/>
            <a:pathLst>
              <a:path w="1344752" h="919474">
                <a:moveTo>
                  <a:pt x="0" y="0"/>
                </a:moveTo>
                <a:lnTo>
                  <a:pt x="1344752" y="0"/>
                </a:lnTo>
                <a:lnTo>
                  <a:pt x="1344752" y="919474"/>
                </a:lnTo>
                <a:lnTo>
                  <a:pt x="0" y="91947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8" name="Freeform 18">
            <a:extLst>
              <a:ext uri="{FF2B5EF4-FFF2-40B4-BE49-F238E27FC236}">
                <a16:creationId xmlns:a16="http://schemas.microsoft.com/office/drawing/2014/main" id="{704D37E6-C921-3CB4-73A3-1A3660AA72A9}"/>
              </a:ext>
            </a:extLst>
          </p:cNvPr>
          <p:cNvSpPr/>
          <p:nvPr/>
        </p:nvSpPr>
        <p:spPr>
          <a:xfrm>
            <a:off x="17186275" y="-727047"/>
            <a:ext cx="1344752" cy="919474"/>
          </a:xfrm>
          <a:custGeom>
            <a:avLst/>
            <a:gdLst/>
            <a:ahLst/>
            <a:cxnLst/>
            <a:rect l="l" t="t" r="r" b="b"/>
            <a:pathLst>
              <a:path w="1344752" h="919474">
                <a:moveTo>
                  <a:pt x="0" y="0"/>
                </a:moveTo>
                <a:lnTo>
                  <a:pt x="1344752" y="0"/>
                </a:lnTo>
                <a:lnTo>
                  <a:pt x="1344752" y="919474"/>
                </a:lnTo>
                <a:lnTo>
                  <a:pt x="0" y="91947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9" name="Freeform 19">
            <a:extLst>
              <a:ext uri="{FF2B5EF4-FFF2-40B4-BE49-F238E27FC236}">
                <a16:creationId xmlns:a16="http://schemas.microsoft.com/office/drawing/2014/main" id="{64DFB149-2B97-3143-0D15-1D0B4E730F50}"/>
              </a:ext>
            </a:extLst>
          </p:cNvPr>
          <p:cNvSpPr/>
          <p:nvPr/>
        </p:nvSpPr>
        <p:spPr>
          <a:xfrm>
            <a:off x="16056750" y="9409245"/>
            <a:ext cx="1731512" cy="326823"/>
          </a:xfrm>
          <a:custGeom>
            <a:avLst/>
            <a:gdLst/>
            <a:ahLst/>
            <a:cxnLst/>
            <a:rect l="l" t="t" r="r" b="b"/>
            <a:pathLst>
              <a:path w="1731512" h="326823">
                <a:moveTo>
                  <a:pt x="0" y="0"/>
                </a:moveTo>
                <a:lnTo>
                  <a:pt x="1731511" y="0"/>
                </a:lnTo>
                <a:lnTo>
                  <a:pt x="1731511" y="326822"/>
                </a:lnTo>
                <a:lnTo>
                  <a:pt x="0" y="32682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pic>
        <p:nvPicPr>
          <p:cNvPr id="37" name="Content Placeholder 4">
            <a:extLst>
              <a:ext uri="{FF2B5EF4-FFF2-40B4-BE49-F238E27FC236}">
                <a16:creationId xmlns:a16="http://schemas.microsoft.com/office/drawing/2014/main" id="{D891AE6D-9224-8232-1EA2-F1A2A14C1AE6}"/>
              </a:ext>
            </a:extLst>
          </p:cNvPr>
          <p:cNvPicPr>
            <a:picLocks noChangeAspect="1"/>
          </p:cNvPicPr>
          <p:nvPr/>
        </p:nvPicPr>
        <p:blipFill>
          <a:blip r:embed="rId6" cstate="print">
            <a:extLst>
              <a:ext uri="{28A0092B-C50C-407E-A947-70E740481C1C}">
                <a14:useLocalDpi xmlns:a14="http://schemas.microsoft.com/office/drawing/2010/main" val="0"/>
              </a:ext>
            </a:extLst>
          </a:blip>
          <a:srcRect l="5793" r="719"/>
          <a:stretch>
            <a:fillRect/>
          </a:stretch>
        </p:blipFill>
        <p:spPr bwMode="auto">
          <a:xfrm>
            <a:off x="1066800" y="1866901"/>
            <a:ext cx="9753600" cy="6477000"/>
          </a:xfrm>
          <a:prstGeom prst="rect">
            <a:avLst/>
          </a:prstGeom>
          <a:noFill/>
          <a:ln>
            <a:noFill/>
          </a:ln>
        </p:spPr>
      </p:pic>
      <p:pic>
        <p:nvPicPr>
          <p:cNvPr id="38" name="Content Placeholder 5">
            <a:extLst>
              <a:ext uri="{FF2B5EF4-FFF2-40B4-BE49-F238E27FC236}">
                <a16:creationId xmlns:a16="http://schemas.microsoft.com/office/drawing/2014/main" id="{90AF193D-97B7-2ED4-B3B2-9C599075D16D}"/>
              </a:ext>
            </a:extLst>
          </p:cNvPr>
          <p:cNvPicPr>
            <a:picLocks noChangeAspect="1"/>
          </p:cNvPicPr>
          <p:nvPr/>
        </p:nvPicPr>
        <p:blipFill>
          <a:blip r:embed="rId7">
            <a:extLst>
              <a:ext uri="{28A0092B-C50C-407E-A947-70E740481C1C}">
                <a14:useLocalDpi xmlns:a14="http://schemas.microsoft.com/office/drawing/2010/main" val="0"/>
              </a:ext>
            </a:extLst>
          </a:blip>
          <a:srcRect r="3451"/>
          <a:stretch>
            <a:fillRect/>
          </a:stretch>
        </p:blipFill>
        <p:spPr bwMode="auto">
          <a:xfrm>
            <a:off x="11628372" y="2019301"/>
            <a:ext cx="4678428" cy="6324600"/>
          </a:xfrm>
          <a:prstGeom prst="rect">
            <a:avLst/>
          </a:prstGeom>
          <a:noFill/>
          <a:ln>
            <a:noFill/>
          </a:ln>
        </p:spPr>
      </p:pic>
    </p:spTree>
    <p:extLst>
      <p:ext uri="{BB962C8B-B14F-4D97-AF65-F5344CB8AC3E}">
        <p14:creationId xmlns:p14="http://schemas.microsoft.com/office/powerpoint/2010/main" val="2206346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954DD6-7CB1-F730-7A53-3E6D814928A1}"/>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18CD71DC-8474-24F4-4380-3B70D7B23984}"/>
              </a:ext>
            </a:extLst>
          </p:cNvPr>
          <p:cNvGrpSpPr/>
          <p:nvPr/>
        </p:nvGrpSpPr>
        <p:grpSpPr>
          <a:xfrm rot="8408133">
            <a:off x="-4425842" y="197174"/>
            <a:ext cx="15566164" cy="1734207"/>
            <a:chOff x="0" y="0"/>
            <a:chExt cx="3536751" cy="394025"/>
          </a:xfrm>
        </p:grpSpPr>
        <p:sp>
          <p:nvSpPr>
            <p:cNvPr id="3" name="Freeform 3">
              <a:extLst>
                <a:ext uri="{FF2B5EF4-FFF2-40B4-BE49-F238E27FC236}">
                  <a16:creationId xmlns:a16="http://schemas.microsoft.com/office/drawing/2014/main" id="{09459F36-5EA9-FA33-7E18-EBD0FA4BC3E4}"/>
                </a:ext>
              </a:extLst>
            </p:cNvPr>
            <p:cNvSpPr/>
            <p:nvPr/>
          </p:nvSpPr>
          <p:spPr>
            <a:xfrm>
              <a:off x="0" y="0"/>
              <a:ext cx="3536752" cy="394025"/>
            </a:xfrm>
            <a:custGeom>
              <a:avLst/>
              <a:gdLst/>
              <a:ahLst/>
              <a:cxnLst/>
              <a:rect l="l" t="t" r="r" b="b"/>
              <a:pathLst>
                <a:path w="3536752" h="394025">
                  <a:moveTo>
                    <a:pt x="203200" y="0"/>
                  </a:moveTo>
                  <a:lnTo>
                    <a:pt x="3536752" y="0"/>
                  </a:lnTo>
                  <a:lnTo>
                    <a:pt x="3333552" y="394025"/>
                  </a:lnTo>
                  <a:lnTo>
                    <a:pt x="0" y="394025"/>
                  </a:lnTo>
                  <a:lnTo>
                    <a:pt x="203200" y="0"/>
                  </a:lnTo>
                  <a:close/>
                </a:path>
              </a:pathLst>
            </a:custGeom>
            <a:solidFill>
              <a:srgbClr val="639CBF"/>
            </a:solidFill>
          </p:spPr>
          <p:txBody>
            <a:bodyPr/>
            <a:lstStyle/>
            <a:p>
              <a:endParaRPr lang="en-US"/>
            </a:p>
          </p:txBody>
        </p:sp>
        <p:sp>
          <p:nvSpPr>
            <p:cNvPr id="4" name="TextBox 4">
              <a:extLst>
                <a:ext uri="{FF2B5EF4-FFF2-40B4-BE49-F238E27FC236}">
                  <a16:creationId xmlns:a16="http://schemas.microsoft.com/office/drawing/2014/main" id="{0D944B6C-7E9A-6939-8865-F5A0AAF3D9B7}"/>
                </a:ext>
              </a:extLst>
            </p:cNvPr>
            <p:cNvSpPr txBox="1"/>
            <p:nvPr/>
          </p:nvSpPr>
          <p:spPr>
            <a:xfrm>
              <a:off x="101600" y="-47625"/>
              <a:ext cx="3333551" cy="441650"/>
            </a:xfrm>
            <a:prstGeom prst="rect">
              <a:avLst/>
            </a:prstGeom>
          </p:spPr>
          <p:txBody>
            <a:bodyPr lIns="50800" tIns="50800" rIns="50800" bIns="50800" rtlCol="0" anchor="ctr"/>
            <a:lstStyle/>
            <a:p>
              <a:pPr algn="ctr">
                <a:lnSpc>
                  <a:spcPts val="3500"/>
                </a:lnSpc>
              </a:pPr>
              <a:endParaRPr/>
            </a:p>
          </p:txBody>
        </p:sp>
      </p:grpSp>
      <p:grpSp>
        <p:nvGrpSpPr>
          <p:cNvPr id="5" name="Group 5">
            <a:extLst>
              <a:ext uri="{FF2B5EF4-FFF2-40B4-BE49-F238E27FC236}">
                <a16:creationId xmlns:a16="http://schemas.microsoft.com/office/drawing/2014/main" id="{56AF453A-A978-EDBC-83B3-8321D6959366}"/>
              </a:ext>
            </a:extLst>
          </p:cNvPr>
          <p:cNvGrpSpPr/>
          <p:nvPr/>
        </p:nvGrpSpPr>
        <p:grpSpPr>
          <a:xfrm rot="8374949">
            <a:off x="-6617901" y="-915580"/>
            <a:ext cx="15928070" cy="2448609"/>
            <a:chOff x="0" y="0"/>
            <a:chExt cx="2864744" cy="440395"/>
          </a:xfrm>
        </p:grpSpPr>
        <p:sp>
          <p:nvSpPr>
            <p:cNvPr id="6" name="Freeform 6">
              <a:extLst>
                <a:ext uri="{FF2B5EF4-FFF2-40B4-BE49-F238E27FC236}">
                  <a16:creationId xmlns:a16="http://schemas.microsoft.com/office/drawing/2014/main" id="{843C4F96-9093-EE74-6240-F960B5B4C50D}"/>
                </a:ext>
              </a:extLst>
            </p:cNvPr>
            <p:cNvSpPr/>
            <p:nvPr/>
          </p:nvSpPr>
          <p:spPr>
            <a:xfrm>
              <a:off x="0" y="0"/>
              <a:ext cx="2864744" cy="440395"/>
            </a:xfrm>
            <a:custGeom>
              <a:avLst/>
              <a:gdLst/>
              <a:ahLst/>
              <a:cxnLst/>
              <a:rect l="l" t="t" r="r" b="b"/>
              <a:pathLst>
                <a:path w="2864744" h="440395">
                  <a:moveTo>
                    <a:pt x="203200" y="0"/>
                  </a:moveTo>
                  <a:lnTo>
                    <a:pt x="2864744" y="0"/>
                  </a:lnTo>
                  <a:lnTo>
                    <a:pt x="2661544" y="440395"/>
                  </a:lnTo>
                  <a:lnTo>
                    <a:pt x="0" y="440395"/>
                  </a:lnTo>
                  <a:lnTo>
                    <a:pt x="203200" y="0"/>
                  </a:lnTo>
                  <a:close/>
                </a:path>
              </a:pathLst>
            </a:custGeom>
            <a:solidFill>
              <a:srgbClr val="083A59"/>
            </a:solidFill>
          </p:spPr>
          <p:txBody>
            <a:bodyPr/>
            <a:lstStyle/>
            <a:p>
              <a:endParaRPr lang="en-US"/>
            </a:p>
          </p:txBody>
        </p:sp>
        <p:sp>
          <p:nvSpPr>
            <p:cNvPr id="7" name="TextBox 7">
              <a:extLst>
                <a:ext uri="{FF2B5EF4-FFF2-40B4-BE49-F238E27FC236}">
                  <a16:creationId xmlns:a16="http://schemas.microsoft.com/office/drawing/2014/main" id="{B0F9184C-6F03-D44D-6ABD-9D617932595A}"/>
                </a:ext>
              </a:extLst>
            </p:cNvPr>
            <p:cNvSpPr txBox="1"/>
            <p:nvPr/>
          </p:nvSpPr>
          <p:spPr>
            <a:xfrm>
              <a:off x="101600" y="-47625"/>
              <a:ext cx="2661544" cy="488020"/>
            </a:xfrm>
            <a:prstGeom prst="rect">
              <a:avLst/>
            </a:prstGeom>
          </p:spPr>
          <p:txBody>
            <a:bodyPr lIns="50800" tIns="50800" rIns="50800" bIns="50800" rtlCol="0" anchor="ctr"/>
            <a:lstStyle/>
            <a:p>
              <a:pPr algn="ctr">
                <a:lnSpc>
                  <a:spcPts val="3500"/>
                </a:lnSpc>
              </a:pPr>
              <a:endParaRPr/>
            </a:p>
          </p:txBody>
        </p:sp>
      </p:grpSp>
      <p:sp>
        <p:nvSpPr>
          <p:cNvPr id="8" name="Freeform 8">
            <a:extLst>
              <a:ext uri="{FF2B5EF4-FFF2-40B4-BE49-F238E27FC236}">
                <a16:creationId xmlns:a16="http://schemas.microsoft.com/office/drawing/2014/main" id="{B569B3FA-2E5E-8F8D-D9F0-7E71833C16FE}"/>
              </a:ext>
            </a:extLst>
          </p:cNvPr>
          <p:cNvSpPr/>
          <p:nvPr/>
        </p:nvSpPr>
        <p:spPr>
          <a:xfrm rot="-10800000">
            <a:off x="407742" y="855852"/>
            <a:ext cx="5378746" cy="2111158"/>
          </a:xfrm>
          <a:custGeom>
            <a:avLst/>
            <a:gdLst/>
            <a:ahLst/>
            <a:cxnLst/>
            <a:rect l="l" t="t" r="r" b="b"/>
            <a:pathLst>
              <a:path w="5378746" h="2111158">
                <a:moveTo>
                  <a:pt x="0" y="0"/>
                </a:moveTo>
                <a:lnTo>
                  <a:pt x="5378746" y="0"/>
                </a:lnTo>
                <a:lnTo>
                  <a:pt x="5378746" y="2111158"/>
                </a:lnTo>
                <a:lnTo>
                  <a:pt x="0" y="211115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9" name="Group 9">
            <a:extLst>
              <a:ext uri="{FF2B5EF4-FFF2-40B4-BE49-F238E27FC236}">
                <a16:creationId xmlns:a16="http://schemas.microsoft.com/office/drawing/2014/main" id="{48C91FC9-D5F9-D20A-ED2D-8BAE3D7261B3}"/>
              </a:ext>
            </a:extLst>
          </p:cNvPr>
          <p:cNvGrpSpPr/>
          <p:nvPr/>
        </p:nvGrpSpPr>
        <p:grpSpPr>
          <a:xfrm rot="-5400000">
            <a:off x="14592305" y="5848836"/>
            <a:ext cx="742469" cy="6648921"/>
            <a:chOff x="0" y="0"/>
            <a:chExt cx="195547" cy="1751156"/>
          </a:xfrm>
        </p:grpSpPr>
        <p:sp>
          <p:nvSpPr>
            <p:cNvPr id="10" name="Freeform 10">
              <a:extLst>
                <a:ext uri="{FF2B5EF4-FFF2-40B4-BE49-F238E27FC236}">
                  <a16:creationId xmlns:a16="http://schemas.microsoft.com/office/drawing/2014/main" id="{B0BFD89F-52CC-E010-3CF5-672BD1CCB880}"/>
                </a:ext>
              </a:extLst>
            </p:cNvPr>
            <p:cNvSpPr/>
            <p:nvPr/>
          </p:nvSpPr>
          <p:spPr>
            <a:xfrm>
              <a:off x="0" y="0"/>
              <a:ext cx="195547" cy="1751156"/>
            </a:xfrm>
            <a:custGeom>
              <a:avLst/>
              <a:gdLst/>
              <a:ahLst/>
              <a:cxnLst/>
              <a:rect l="l" t="t" r="r" b="b"/>
              <a:pathLst>
                <a:path w="195547" h="1751156">
                  <a:moveTo>
                    <a:pt x="0" y="0"/>
                  </a:moveTo>
                  <a:lnTo>
                    <a:pt x="195547" y="0"/>
                  </a:lnTo>
                  <a:lnTo>
                    <a:pt x="195547" y="1751156"/>
                  </a:lnTo>
                  <a:lnTo>
                    <a:pt x="0" y="1751156"/>
                  </a:lnTo>
                  <a:close/>
                </a:path>
              </a:pathLst>
            </a:custGeom>
            <a:solidFill>
              <a:srgbClr val="639CBF"/>
            </a:solidFill>
          </p:spPr>
          <p:txBody>
            <a:bodyPr/>
            <a:lstStyle/>
            <a:p>
              <a:endParaRPr lang="en-US"/>
            </a:p>
          </p:txBody>
        </p:sp>
        <p:sp>
          <p:nvSpPr>
            <p:cNvPr id="11" name="TextBox 11">
              <a:extLst>
                <a:ext uri="{FF2B5EF4-FFF2-40B4-BE49-F238E27FC236}">
                  <a16:creationId xmlns:a16="http://schemas.microsoft.com/office/drawing/2014/main" id="{9BA3175F-606A-1563-E246-D4BD7C5F653B}"/>
                </a:ext>
              </a:extLst>
            </p:cNvPr>
            <p:cNvSpPr txBox="1"/>
            <p:nvPr/>
          </p:nvSpPr>
          <p:spPr>
            <a:xfrm>
              <a:off x="0" y="-47625"/>
              <a:ext cx="195547" cy="1798781"/>
            </a:xfrm>
            <a:prstGeom prst="rect">
              <a:avLst/>
            </a:prstGeom>
          </p:spPr>
          <p:txBody>
            <a:bodyPr lIns="50800" tIns="50800" rIns="50800" bIns="50800" rtlCol="0" anchor="ctr"/>
            <a:lstStyle/>
            <a:p>
              <a:pPr algn="ctr">
                <a:lnSpc>
                  <a:spcPts val="3500"/>
                </a:lnSpc>
              </a:pPr>
              <a:endParaRPr/>
            </a:p>
          </p:txBody>
        </p:sp>
      </p:grpSp>
      <p:grpSp>
        <p:nvGrpSpPr>
          <p:cNvPr id="12" name="Group 12">
            <a:extLst>
              <a:ext uri="{FF2B5EF4-FFF2-40B4-BE49-F238E27FC236}">
                <a16:creationId xmlns:a16="http://schemas.microsoft.com/office/drawing/2014/main" id="{D09BEB94-9F4F-AAE6-8B7B-94EEC044350D}"/>
              </a:ext>
            </a:extLst>
          </p:cNvPr>
          <p:cNvGrpSpPr/>
          <p:nvPr/>
        </p:nvGrpSpPr>
        <p:grpSpPr>
          <a:xfrm rot="-5400000">
            <a:off x="13201202" y="5200202"/>
            <a:ext cx="742469" cy="9431127"/>
            <a:chOff x="0" y="0"/>
            <a:chExt cx="195547" cy="2483918"/>
          </a:xfrm>
        </p:grpSpPr>
        <p:sp>
          <p:nvSpPr>
            <p:cNvPr id="13" name="Freeform 13">
              <a:extLst>
                <a:ext uri="{FF2B5EF4-FFF2-40B4-BE49-F238E27FC236}">
                  <a16:creationId xmlns:a16="http://schemas.microsoft.com/office/drawing/2014/main" id="{62BCD7A8-2179-13C9-3F66-DF81F594FFDD}"/>
                </a:ext>
              </a:extLst>
            </p:cNvPr>
            <p:cNvSpPr/>
            <p:nvPr/>
          </p:nvSpPr>
          <p:spPr>
            <a:xfrm>
              <a:off x="0" y="0"/>
              <a:ext cx="195547" cy="2483918"/>
            </a:xfrm>
            <a:custGeom>
              <a:avLst/>
              <a:gdLst/>
              <a:ahLst/>
              <a:cxnLst/>
              <a:rect l="l" t="t" r="r" b="b"/>
              <a:pathLst>
                <a:path w="195547" h="2483918">
                  <a:moveTo>
                    <a:pt x="0" y="0"/>
                  </a:moveTo>
                  <a:lnTo>
                    <a:pt x="195547" y="0"/>
                  </a:lnTo>
                  <a:lnTo>
                    <a:pt x="195547" y="2483918"/>
                  </a:lnTo>
                  <a:lnTo>
                    <a:pt x="0" y="2483918"/>
                  </a:lnTo>
                  <a:close/>
                </a:path>
              </a:pathLst>
            </a:custGeom>
            <a:solidFill>
              <a:srgbClr val="083A59"/>
            </a:solidFill>
          </p:spPr>
          <p:txBody>
            <a:bodyPr/>
            <a:lstStyle/>
            <a:p>
              <a:endParaRPr lang="en-US"/>
            </a:p>
          </p:txBody>
        </p:sp>
        <p:sp>
          <p:nvSpPr>
            <p:cNvPr id="14" name="TextBox 14">
              <a:extLst>
                <a:ext uri="{FF2B5EF4-FFF2-40B4-BE49-F238E27FC236}">
                  <a16:creationId xmlns:a16="http://schemas.microsoft.com/office/drawing/2014/main" id="{985054D4-BCC5-0ECC-867E-2A898F443595}"/>
                </a:ext>
              </a:extLst>
            </p:cNvPr>
            <p:cNvSpPr txBox="1"/>
            <p:nvPr/>
          </p:nvSpPr>
          <p:spPr>
            <a:xfrm>
              <a:off x="0" y="-47625"/>
              <a:ext cx="195547" cy="2531543"/>
            </a:xfrm>
            <a:prstGeom prst="rect">
              <a:avLst/>
            </a:prstGeom>
          </p:spPr>
          <p:txBody>
            <a:bodyPr lIns="50800" tIns="50800" rIns="50800" bIns="50800" rtlCol="0" anchor="ctr"/>
            <a:lstStyle/>
            <a:p>
              <a:pPr algn="ctr">
                <a:lnSpc>
                  <a:spcPts val="3500"/>
                </a:lnSpc>
              </a:pPr>
              <a:endParaRPr/>
            </a:p>
          </p:txBody>
        </p:sp>
      </p:grpSp>
      <p:sp>
        <p:nvSpPr>
          <p:cNvPr id="15" name="Freeform 15">
            <a:extLst>
              <a:ext uri="{FF2B5EF4-FFF2-40B4-BE49-F238E27FC236}">
                <a16:creationId xmlns:a16="http://schemas.microsoft.com/office/drawing/2014/main" id="{DAFB84F1-0605-192F-EA7F-8C58315FBCE6}"/>
              </a:ext>
            </a:extLst>
          </p:cNvPr>
          <p:cNvSpPr/>
          <p:nvPr/>
        </p:nvSpPr>
        <p:spPr>
          <a:xfrm rot="-2700000">
            <a:off x="16228677" y="8418343"/>
            <a:ext cx="2061245" cy="1679915"/>
          </a:xfrm>
          <a:custGeom>
            <a:avLst/>
            <a:gdLst/>
            <a:ahLst/>
            <a:cxnLst/>
            <a:rect l="l" t="t" r="r" b="b"/>
            <a:pathLst>
              <a:path w="2061245" h="1679915">
                <a:moveTo>
                  <a:pt x="0" y="0"/>
                </a:moveTo>
                <a:lnTo>
                  <a:pt x="2061246" y="0"/>
                </a:lnTo>
                <a:lnTo>
                  <a:pt x="2061246" y="1679914"/>
                </a:lnTo>
                <a:lnTo>
                  <a:pt x="0" y="167991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6" name="TextBox 16">
            <a:extLst>
              <a:ext uri="{FF2B5EF4-FFF2-40B4-BE49-F238E27FC236}">
                <a16:creationId xmlns:a16="http://schemas.microsoft.com/office/drawing/2014/main" id="{00E74828-D7D9-7DC2-0C66-BC9B675D6949}"/>
              </a:ext>
            </a:extLst>
          </p:cNvPr>
          <p:cNvSpPr txBox="1"/>
          <p:nvPr/>
        </p:nvSpPr>
        <p:spPr>
          <a:xfrm>
            <a:off x="2286000" y="4229100"/>
            <a:ext cx="13895485" cy="1654171"/>
          </a:xfrm>
          <a:prstGeom prst="rect">
            <a:avLst/>
          </a:prstGeom>
        </p:spPr>
        <p:txBody>
          <a:bodyPr wrap="square" lIns="0" tIns="0" rIns="0" bIns="0" rtlCol="0" anchor="t">
            <a:spAutoFit/>
          </a:bodyPr>
          <a:lstStyle/>
          <a:p>
            <a:pPr algn="ctr">
              <a:lnSpc>
                <a:spcPts val="12358"/>
              </a:lnSpc>
            </a:pPr>
            <a:r>
              <a:rPr lang="en-US" sz="11998" b="1" i="1" dirty="0">
                <a:solidFill>
                  <a:srgbClr val="083A59"/>
                </a:solidFill>
                <a:latin typeface="TT Norms Bold Italics"/>
                <a:ea typeface="TT Norms Bold Italics"/>
                <a:cs typeface="TT Norms Bold Italics"/>
                <a:sym typeface="TT Norms Bold Italics"/>
              </a:rPr>
              <a:t>Website Back-End</a:t>
            </a:r>
          </a:p>
        </p:txBody>
      </p:sp>
      <p:grpSp>
        <p:nvGrpSpPr>
          <p:cNvPr id="17" name="Group 16">
            <a:extLst>
              <a:ext uri="{FF2B5EF4-FFF2-40B4-BE49-F238E27FC236}">
                <a16:creationId xmlns:a16="http://schemas.microsoft.com/office/drawing/2014/main" id="{90426C01-0DCD-14EC-15E3-290BB32FE6B5}"/>
              </a:ext>
            </a:extLst>
          </p:cNvPr>
          <p:cNvGrpSpPr/>
          <p:nvPr/>
        </p:nvGrpSpPr>
        <p:grpSpPr>
          <a:xfrm>
            <a:off x="5325859" y="11293337"/>
            <a:ext cx="4815050" cy="5486948"/>
            <a:chOff x="4987551" y="3040380"/>
            <a:chExt cx="4815050" cy="5486948"/>
          </a:xfrm>
        </p:grpSpPr>
        <p:sp>
          <p:nvSpPr>
            <p:cNvPr id="18" name="Freeform: Shape 17">
              <a:extLst>
                <a:ext uri="{FF2B5EF4-FFF2-40B4-BE49-F238E27FC236}">
                  <a16:creationId xmlns:a16="http://schemas.microsoft.com/office/drawing/2014/main" id="{2CF089DA-60B6-52D1-42AF-7438B997F2CF}"/>
                </a:ext>
              </a:extLst>
            </p:cNvPr>
            <p:cNvSpPr/>
            <p:nvPr/>
          </p:nvSpPr>
          <p:spPr>
            <a:xfrm rot="18915015">
              <a:off x="4987551" y="3394466"/>
              <a:ext cx="4815050" cy="4786742"/>
            </a:xfrm>
            <a:custGeom>
              <a:avLst/>
              <a:gdLst>
                <a:gd name="connsiteX0" fmla="*/ 2743200 w 3657600"/>
                <a:gd name="connsiteY0" fmla="*/ 0 h 3657600"/>
                <a:gd name="connsiteX1" fmla="*/ 3657600 w 3657600"/>
                <a:gd name="connsiteY1" fmla="*/ 914400 h 3657600"/>
                <a:gd name="connsiteX2" fmla="*/ 2743200 w 3657600"/>
                <a:gd name="connsiteY2" fmla="*/ 1828800 h 3657600"/>
                <a:gd name="connsiteX3" fmla="*/ 2133606 w 3657600"/>
                <a:gd name="connsiteY3" fmla="*/ 1828800 h 3657600"/>
                <a:gd name="connsiteX4" fmla="*/ 1828800 w 3657600"/>
                <a:gd name="connsiteY4" fmla="*/ 2133606 h 3657600"/>
                <a:gd name="connsiteX5" fmla="*/ 1828800 w 3657600"/>
                <a:gd name="connsiteY5" fmla="*/ 2743200 h 3657600"/>
                <a:gd name="connsiteX6" fmla="*/ 914400 w 3657600"/>
                <a:gd name="connsiteY6" fmla="*/ 3657600 h 3657600"/>
                <a:gd name="connsiteX7" fmla="*/ 0 w 3657600"/>
                <a:gd name="connsiteY7" fmla="*/ 2743200 h 3657600"/>
                <a:gd name="connsiteX8" fmla="*/ 642485 w 3657600"/>
                <a:gd name="connsiteY8" fmla="*/ 1869910 h 3657600"/>
                <a:gd name="connsiteX9" fmla="*/ 728277 w 3657600"/>
                <a:gd name="connsiteY9" fmla="*/ 1847850 h 3657600"/>
                <a:gd name="connsiteX10" fmla="*/ 728278 w 3657600"/>
                <a:gd name="connsiteY10" fmla="*/ 1847850 h 3657600"/>
                <a:gd name="connsiteX11" fmla="*/ 730118 w 3657600"/>
                <a:gd name="connsiteY11" fmla="*/ 1847377 h 3657600"/>
                <a:gd name="connsiteX12" fmla="*/ 914401 w 3657600"/>
                <a:gd name="connsiteY12" fmla="*/ 1828800 h 3657600"/>
                <a:gd name="connsiteX13" fmla="*/ 1098684 w 3657600"/>
                <a:gd name="connsiteY13" fmla="*/ 1847377 h 3657600"/>
                <a:gd name="connsiteX14" fmla="*/ 1100523 w 3657600"/>
                <a:gd name="connsiteY14" fmla="*/ 1847850 h 3657600"/>
                <a:gd name="connsiteX15" fmla="*/ 1523994 w 3657600"/>
                <a:gd name="connsiteY15" fmla="*/ 1847850 h 3657600"/>
                <a:gd name="connsiteX16" fmla="*/ 1828800 w 3657600"/>
                <a:gd name="connsiteY16" fmla="*/ 1543044 h 3657600"/>
                <a:gd name="connsiteX17" fmla="*/ 1828800 w 3657600"/>
                <a:gd name="connsiteY17" fmla="*/ 914400 h 3657600"/>
                <a:gd name="connsiteX18" fmla="*/ 2743200 w 3657600"/>
                <a:gd name="connsiteY18" fmla="*/ 0 h 3657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657600" h="3657600">
                  <a:moveTo>
                    <a:pt x="2743200" y="0"/>
                  </a:moveTo>
                  <a:cubicBezTo>
                    <a:pt x="3248209" y="0"/>
                    <a:pt x="3657600" y="409391"/>
                    <a:pt x="3657600" y="914400"/>
                  </a:cubicBezTo>
                  <a:cubicBezTo>
                    <a:pt x="3657600" y="1419409"/>
                    <a:pt x="3248209" y="1828800"/>
                    <a:pt x="2743200" y="1828800"/>
                  </a:cubicBezTo>
                  <a:lnTo>
                    <a:pt x="2133606" y="1828800"/>
                  </a:lnTo>
                  <a:cubicBezTo>
                    <a:pt x="1965266" y="1828800"/>
                    <a:pt x="1828800" y="1965266"/>
                    <a:pt x="1828800" y="2133606"/>
                  </a:cubicBezTo>
                  <a:lnTo>
                    <a:pt x="1828800" y="2743200"/>
                  </a:lnTo>
                  <a:cubicBezTo>
                    <a:pt x="1828800" y="3248209"/>
                    <a:pt x="1419409" y="3657600"/>
                    <a:pt x="914400" y="3657600"/>
                  </a:cubicBezTo>
                  <a:cubicBezTo>
                    <a:pt x="409391" y="3657600"/>
                    <a:pt x="0" y="3248209"/>
                    <a:pt x="0" y="2743200"/>
                  </a:cubicBezTo>
                  <a:cubicBezTo>
                    <a:pt x="0" y="2332880"/>
                    <a:pt x="270262" y="1985683"/>
                    <a:pt x="642485" y="1869910"/>
                  </a:cubicBezTo>
                  <a:lnTo>
                    <a:pt x="728277" y="1847850"/>
                  </a:lnTo>
                  <a:lnTo>
                    <a:pt x="728278" y="1847850"/>
                  </a:lnTo>
                  <a:lnTo>
                    <a:pt x="730118" y="1847377"/>
                  </a:lnTo>
                  <a:cubicBezTo>
                    <a:pt x="789643" y="1835197"/>
                    <a:pt x="851275" y="1828800"/>
                    <a:pt x="914401" y="1828800"/>
                  </a:cubicBezTo>
                  <a:cubicBezTo>
                    <a:pt x="977527" y="1828800"/>
                    <a:pt x="1039159" y="1835197"/>
                    <a:pt x="1098684" y="1847377"/>
                  </a:cubicBezTo>
                  <a:lnTo>
                    <a:pt x="1100523" y="1847850"/>
                  </a:lnTo>
                  <a:lnTo>
                    <a:pt x="1523994" y="1847850"/>
                  </a:lnTo>
                  <a:cubicBezTo>
                    <a:pt x="1692334" y="1847850"/>
                    <a:pt x="1828800" y="1711384"/>
                    <a:pt x="1828800" y="1543044"/>
                  </a:cubicBezTo>
                  <a:lnTo>
                    <a:pt x="1828800" y="914400"/>
                  </a:lnTo>
                  <a:cubicBezTo>
                    <a:pt x="1828800" y="409391"/>
                    <a:pt x="2238191" y="0"/>
                    <a:pt x="2743200" y="0"/>
                  </a:cubicBezTo>
                  <a:close/>
                </a:path>
              </a:pathLst>
            </a:custGeom>
            <a:solidFill>
              <a:srgbClr val="083A59"/>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9" name="Group 18">
              <a:extLst>
                <a:ext uri="{FF2B5EF4-FFF2-40B4-BE49-F238E27FC236}">
                  <a16:creationId xmlns:a16="http://schemas.microsoft.com/office/drawing/2014/main" id="{E7828E16-2C82-DE43-A0EA-EB142131E6AF}"/>
                </a:ext>
              </a:extLst>
            </p:cNvPr>
            <p:cNvGrpSpPr/>
            <p:nvPr/>
          </p:nvGrpSpPr>
          <p:grpSpPr>
            <a:xfrm>
              <a:off x="6343516" y="3040380"/>
              <a:ext cx="2103120" cy="5486948"/>
              <a:chOff x="6343516" y="3040380"/>
              <a:chExt cx="2103120" cy="5486948"/>
            </a:xfrm>
          </p:grpSpPr>
          <p:sp>
            <p:nvSpPr>
              <p:cNvPr id="20" name="Oval 19">
                <a:extLst>
                  <a:ext uri="{FF2B5EF4-FFF2-40B4-BE49-F238E27FC236}">
                    <a16:creationId xmlns:a16="http://schemas.microsoft.com/office/drawing/2014/main" id="{A6344BEF-9E0E-AB29-1118-A068BBD79628}"/>
                  </a:ext>
                </a:extLst>
              </p:cNvPr>
              <p:cNvSpPr/>
              <p:nvPr/>
            </p:nvSpPr>
            <p:spPr>
              <a:xfrm>
                <a:off x="6343516" y="3040380"/>
                <a:ext cx="2103120" cy="2103120"/>
              </a:xfrm>
              <a:prstGeom prst="ellipse">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1" name="Oval 20">
                <a:extLst>
                  <a:ext uri="{FF2B5EF4-FFF2-40B4-BE49-F238E27FC236}">
                    <a16:creationId xmlns:a16="http://schemas.microsoft.com/office/drawing/2014/main" id="{B0694929-86CD-C345-D8C3-49A19ED9EDED}"/>
                  </a:ext>
                </a:extLst>
              </p:cNvPr>
              <p:cNvSpPr/>
              <p:nvPr/>
            </p:nvSpPr>
            <p:spPr>
              <a:xfrm>
                <a:off x="6343516" y="6424208"/>
                <a:ext cx="2103120" cy="2103120"/>
              </a:xfrm>
              <a:prstGeom prst="ellipse">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grpSp>
        <p:nvGrpSpPr>
          <p:cNvPr id="22" name="Group 21">
            <a:extLst>
              <a:ext uri="{FF2B5EF4-FFF2-40B4-BE49-F238E27FC236}">
                <a16:creationId xmlns:a16="http://schemas.microsoft.com/office/drawing/2014/main" id="{5BB86059-C9E7-A7CC-ACB8-A8AAE986639F}"/>
              </a:ext>
            </a:extLst>
          </p:cNvPr>
          <p:cNvGrpSpPr/>
          <p:nvPr/>
        </p:nvGrpSpPr>
        <p:grpSpPr>
          <a:xfrm>
            <a:off x="5325859" y="11311181"/>
            <a:ext cx="4815050" cy="5486948"/>
            <a:chOff x="4987551" y="3040380"/>
            <a:chExt cx="4815050" cy="5486948"/>
          </a:xfrm>
        </p:grpSpPr>
        <p:sp>
          <p:nvSpPr>
            <p:cNvPr id="23" name="Freeform: Shape 22">
              <a:extLst>
                <a:ext uri="{FF2B5EF4-FFF2-40B4-BE49-F238E27FC236}">
                  <a16:creationId xmlns:a16="http://schemas.microsoft.com/office/drawing/2014/main" id="{8206B301-CA74-3046-1BA4-43A4ED268F7B}"/>
                </a:ext>
              </a:extLst>
            </p:cNvPr>
            <p:cNvSpPr/>
            <p:nvPr/>
          </p:nvSpPr>
          <p:spPr>
            <a:xfrm rot="18915015">
              <a:off x="4987551" y="3394466"/>
              <a:ext cx="4815050" cy="4786742"/>
            </a:xfrm>
            <a:custGeom>
              <a:avLst/>
              <a:gdLst>
                <a:gd name="connsiteX0" fmla="*/ 2743200 w 3657600"/>
                <a:gd name="connsiteY0" fmla="*/ 0 h 3657600"/>
                <a:gd name="connsiteX1" fmla="*/ 3657600 w 3657600"/>
                <a:gd name="connsiteY1" fmla="*/ 914400 h 3657600"/>
                <a:gd name="connsiteX2" fmla="*/ 2743200 w 3657600"/>
                <a:gd name="connsiteY2" fmla="*/ 1828800 h 3657600"/>
                <a:gd name="connsiteX3" fmla="*/ 2133606 w 3657600"/>
                <a:gd name="connsiteY3" fmla="*/ 1828800 h 3657600"/>
                <a:gd name="connsiteX4" fmla="*/ 1828800 w 3657600"/>
                <a:gd name="connsiteY4" fmla="*/ 2133606 h 3657600"/>
                <a:gd name="connsiteX5" fmla="*/ 1828800 w 3657600"/>
                <a:gd name="connsiteY5" fmla="*/ 2743200 h 3657600"/>
                <a:gd name="connsiteX6" fmla="*/ 914400 w 3657600"/>
                <a:gd name="connsiteY6" fmla="*/ 3657600 h 3657600"/>
                <a:gd name="connsiteX7" fmla="*/ 0 w 3657600"/>
                <a:gd name="connsiteY7" fmla="*/ 2743200 h 3657600"/>
                <a:gd name="connsiteX8" fmla="*/ 642485 w 3657600"/>
                <a:gd name="connsiteY8" fmla="*/ 1869910 h 3657600"/>
                <a:gd name="connsiteX9" fmla="*/ 728277 w 3657600"/>
                <a:gd name="connsiteY9" fmla="*/ 1847850 h 3657600"/>
                <a:gd name="connsiteX10" fmla="*/ 728278 w 3657600"/>
                <a:gd name="connsiteY10" fmla="*/ 1847850 h 3657600"/>
                <a:gd name="connsiteX11" fmla="*/ 730118 w 3657600"/>
                <a:gd name="connsiteY11" fmla="*/ 1847377 h 3657600"/>
                <a:gd name="connsiteX12" fmla="*/ 914401 w 3657600"/>
                <a:gd name="connsiteY12" fmla="*/ 1828800 h 3657600"/>
                <a:gd name="connsiteX13" fmla="*/ 1098684 w 3657600"/>
                <a:gd name="connsiteY13" fmla="*/ 1847377 h 3657600"/>
                <a:gd name="connsiteX14" fmla="*/ 1100523 w 3657600"/>
                <a:gd name="connsiteY14" fmla="*/ 1847850 h 3657600"/>
                <a:gd name="connsiteX15" fmla="*/ 1523994 w 3657600"/>
                <a:gd name="connsiteY15" fmla="*/ 1847850 h 3657600"/>
                <a:gd name="connsiteX16" fmla="*/ 1828800 w 3657600"/>
                <a:gd name="connsiteY16" fmla="*/ 1543044 h 3657600"/>
                <a:gd name="connsiteX17" fmla="*/ 1828800 w 3657600"/>
                <a:gd name="connsiteY17" fmla="*/ 914400 h 3657600"/>
                <a:gd name="connsiteX18" fmla="*/ 2743200 w 3657600"/>
                <a:gd name="connsiteY18" fmla="*/ 0 h 3657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657600" h="3657600">
                  <a:moveTo>
                    <a:pt x="2743200" y="0"/>
                  </a:moveTo>
                  <a:cubicBezTo>
                    <a:pt x="3248209" y="0"/>
                    <a:pt x="3657600" y="409391"/>
                    <a:pt x="3657600" y="914400"/>
                  </a:cubicBezTo>
                  <a:cubicBezTo>
                    <a:pt x="3657600" y="1419409"/>
                    <a:pt x="3248209" y="1828800"/>
                    <a:pt x="2743200" y="1828800"/>
                  </a:cubicBezTo>
                  <a:lnTo>
                    <a:pt x="2133606" y="1828800"/>
                  </a:lnTo>
                  <a:cubicBezTo>
                    <a:pt x="1965266" y="1828800"/>
                    <a:pt x="1828800" y="1965266"/>
                    <a:pt x="1828800" y="2133606"/>
                  </a:cubicBezTo>
                  <a:lnTo>
                    <a:pt x="1828800" y="2743200"/>
                  </a:lnTo>
                  <a:cubicBezTo>
                    <a:pt x="1828800" y="3248209"/>
                    <a:pt x="1419409" y="3657600"/>
                    <a:pt x="914400" y="3657600"/>
                  </a:cubicBezTo>
                  <a:cubicBezTo>
                    <a:pt x="409391" y="3657600"/>
                    <a:pt x="0" y="3248209"/>
                    <a:pt x="0" y="2743200"/>
                  </a:cubicBezTo>
                  <a:cubicBezTo>
                    <a:pt x="0" y="2332880"/>
                    <a:pt x="270262" y="1985683"/>
                    <a:pt x="642485" y="1869910"/>
                  </a:cubicBezTo>
                  <a:lnTo>
                    <a:pt x="728277" y="1847850"/>
                  </a:lnTo>
                  <a:lnTo>
                    <a:pt x="728278" y="1847850"/>
                  </a:lnTo>
                  <a:lnTo>
                    <a:pt x="730118" y="1847377"/>
                  </a:lnTo>
                  <a:cubicBezTo>
                    <a:pt x="789643" y="1835197"/>
                    <a:pt x="851275" y="1828800"/>
                    <a:pt x="914401" y="1828800"/>
                  </a:cubicBezTo>
                  <a:cubicBezTo>
                    <a:pt x="977527" y="1828800"/>
                    <a:pt x="1039159" y="1835197"/>
                    <a:pt x="1098684" y="1847377"/>
                  </a:cubicBezTo>
                  <a:lnTo>
                    <a:pt x="1100523" y="1847850"/>
                  </a:lnTo>
                  <a:lnTo>
                    <a:pt x="1523994" y="1847850"/>
                  </a:lnTo>
                  <a:cubicBezTo>
                    <a:pt x="1692334" y="1847850"/>
                    <a:pt x="1828800" y="1711384"/>
                    <a:pt x="1828800" y="1543044"/>
                  </a:cubicBezTo>
                  <a:lnTo>
                    <a:pt x="1828800" y="914400"/>
                  </a:lnTo>
                  <a:cubicBezTo>
                    <a:pt x="1828800" y="409391"/>
                    <a:pt x="2238191" y="0"/>
                    <a:pt x="2743200" y="0"/>
                  </a:cubicBezTo>
                  <a:close/>
                </a:path>
              </a:pathLst>
            </a:custGeom>
            <a:solidFill>
              <a:srgbClr val="083A59"/>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24" name="Group 23">
              <a:extLst>
                <a:ext uri="{FF2B5EF4-FFF2-40B4-BE49-F238E27FC236}">
                  <a16:creationId xmlns:a16="http://schemas.microsoft.com/office/drawing/2014/main" id="{403B769D-4F38-BB20-CFF6-D5B2C805D9B9}"/>
                </a:ext>
              </a:extLst>
            </p:cNvPr>
            <p:cNvGrpSpPr/>
            <p:nvPr/>
          </p:nvGrpSpPr>
          <p:grpSpPr>
            <a:xfrm>
              <a:off x="6343516" y="3040380"/>
              <a:ext cx="2103120" cy="5486948"/>
              <a:chOff x="6343516" y="3040380"/>
              <a:chExt cx="2103120" cy="5486948"/>
            </a:xfrm>
          </p:grpSpPr>
          <p:sp>
            <p:nvSpPr>
              <p:cNvPr id="25" name="Oval 24">
                <a:extLst>
                  <a:ext uri="{FF2B5EF4-FFF2-40B4-BE49-F238E27FC236}">
                    <a16:creationId xmlns:a16="http://schemas.microsoft.com/office/drawing/2014/main" id="{2AC77D9F-2ADA-7E98-6A5A-D80B005A2C25}"/>
                  </a:ext>
                </a:extLst>
              </p:cNvPr>
              <p:cNvSpPr/>
              <p:nvPr/>
            </p:nvSpPr>
            <p:spPr>
              <a:xfrm>
                <a:off x="6343516" y="3040380"/>
                <a:ext cx="2103120" cy="2103120"/>
              </a:xfrm>
              <a:prstGeom prst="ellipse">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6" name="Oval 25">
                <a:extLst>
                  <a:ext uri="{FF2B5EF4-FFF2-40B4-BE49-F238E27FC236}">
                    <a16:creationId xmlns:a16="http://schemas.microsoft.com/office/drawing/2014/main" id="{2870BAA2-D4A6-427F-AB46-05FB4D57499E}"/>
                  </a:ext>
                </a:extLst>
              </p:cNvPr>
              <p:cNvSpPr/>
              <p:nvPr/>
            </p:nvSpPr>
            <p:spPr>
              <a:xfrm>
                <a:off x="6343516" y="6424208"/>
                <a:ext cx="2103120" cy="2103120"/>
              </a:xfrm>
              <a:prstGeom prst="ellipse">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grpSp>
        <p:nvGrpSpPr>
          <p:cNvPr id="27" name="Group 26">
            <a:extLst>
              <a:ext uri="{FF2B5EF4-FFF2-40B4-BE49-F238E27FC236}">
                <a16:creationId xmlns:a16="http://schemas.microsoft.com/office/drawing/2014/main" id="{F3D5F7A1-80F9-8001-B104-CFAA2248BA82}"/>
              </a:ext>
            </a:extLst>
          </p:cNvPr>
          <p:cNvGrpSpPr/>
          <p:nvPr/>
        </p:nvGrpSpPr>
        <p:grpSpPr>
          <a:xfrm>
            <a:off x="5325859" y="11275010"/>
            <a:ext cx="4815050" cy="5486948"/>
            <a:chOff x="4987551" y="3040380"/>
            <a:chExt cx="4815050" cy="5486948"/>
          </a:xfrm>
        </p:grpSpPr>
        <p:sp>
          <p:nvSpPr>
            <p:cNvPr id="28" name="Freeform: Shape 27">
              <a:extLst>
                <a:ext uri="{FF2B5EF4-FFF2-40B4-BE49-F238E27FC236}">
                  <a16:creationId xmlns:a16="http://schemas.microsoft.com/office/drawing/2014/main" id="{28195B18-0F8F-519B-1B49-F039A740E0AB}"/>
                </a:ext>
              </a:extLst>
            </p:cNvPr>
            <p:cNvSpPr/>
            <p:nvPr/>
          </p:nvSpPr>
          <p:spPr>
            <a:xfrm rot="18915015">
              <a:off x="4987551" y="3394466"/>
              <a:ext cx="4815050" cy="4786742"/>
            </a:xfrm>
            <a:custGeom>
              <a:avLst/>
              <a:gdLst>
                <a:gd name="connsiteX0" fmla="*/ 2743200 w 3657600"/>
                <a:gd name="connsiteY0" fmla="*/ 0 h 3657600"/>
                <a:gd name="connsiteX1" fmla="*/ 3657600 w 3657600"/>
                <a:gd name="connsiteY1" fmla="*/ 914400 h 3657600"/>
                <a:gd name="connsiteX2" fmla="*/ 2743200 w 3657600"/>
                <a:gd name="connsiteY2" fmla="*/ 1828800 h 3657600"/>
                <a:gd name="connsiteX3" fmla="*/ 2133606 w 3657600"/>
                <a:gd name="connsiteY3" fmla="*/ 1828800 h 3657600"/>
                <a:gd name="connsiteX4" fmla="*/ 1828800 w 3657600"/>
                <a:gd name="connsiteY4" fmla="*/ 2133606 h 3657600"/>
                <a:gd name="connsiteX5" fmla="*/ 1828800 w 3657600"/>
                <a:gd name="connsiteY5" fmla="*/ 2743200 h 3657600"/>
                <a:gd name="connsiteX6" fmla="*/ 914400 w 3657600"/>
                <a:gd name="connsiteY6" fmla="*/ 3657600 h 3657600"/>
                <a:gd name="connsiteX7" fmla="*/ 0 w 3657600"/>
                <a:gd name="connsiteY7" fmla="*/ 2743200 h 3657600"/>
                <a:gd name="connsiteX8" fmla="*/ 642485 w 3657600"/>
                <a:gd name="connsiteY8" fmla="*/ 1869910 h 3657600"/>
                <a:gd name="connsiteX9" fmla="*/ 728277 w 3657600"/>
                <a:gd name="connsiteY9" fmla="*/ 1847850 h 3657600"/>
                <a:gd name="connsiteX10" fmla="*/ 728278 w 3657600"/>
                <a:gd name="connsiteY10" fmla="*/ 1847850 h 3657600"/>
                <a:gd name="connsiteX11" fmla="*/ 730118 w 3657600"/>
                <a:gd name="connsiteY11" fmla="*/ 1847377 h 3657600"/>
                <a:gd name="connsiteX12" fmla="*/ 914401 w 3657600"/>
                <a:gd name="connsiteY12" fmla="*/ 1828800 h 3657600"/>
                <a:gd name="connsiteX13" fmla="*/ 1098684 w 3657600"/>
                <a:gd name="connsiteY13" fmla="*/ 1847377 h 3657600"/>
                <a:gd name="connsiteX14" fmla="*/ 1100523 w 3657600"/>
                <a:gd name="connsiteY14" fmla="*/ 1847850 h 3657600"/>
                <a:gd name="connsiteX15" fmla="*/ 1523994 w 3657600"/>
                <a:gd name="connsiteY15" fmla="*/ 1847850 h 3657600"/>
                <a:gd name="connsiteX16" fmla="*/ 1828800 w 3657600"/>
                <a:gd name="connsiteY16" fmla="*/ 1543044 h 3657600"/>
                <a:gd name="connsiteX17" fmla="*/ 1828800 w 3657600"/>
                <a:gd name="connsiteY17" fmla="*/ 914400 h 3657600"/>
                <a:gd name="connsiteX18" fmla="*/ 2743200 w 3657600"/>
                <a:gd name="connsiteY18" fmla="*/ 0 h 3657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657600" h="3657600">
                  <a:moveTo>
                    <a:pt x="2743200" y="0"/>
                  </a:moveTo>
                  <a:cubicBezTo>
                    <a:pt x="3248209" y="0"/>
                    <a:pt x="3657600" y="409391"/>
                    <a:pt x="3657600" y="914400"/>
                  </a:cubicBezTo>
                  <a:cubicBezTo>
                    <a:pt x="3657600" y="1419409"/>
                    <a:pt x="3248209" y="1828800"/>
                    <a:pt x="2743200" y="1828800"/>
                  </a:cubicBezTo>
                  <a:lnTo>
                    <a:pt x="2133606" y="1828800"/>
                  </a:lnTo>
                  <a:cubicBezTo>
                    <a:pt x="1965266" y="1828800"/>
                    <a:pt x="1828800" y="1965266"/>
                    <a:pt x="1828800" y="2133606"/>
                  </a:cubicBezTo>
                  <a:lnTo>
                    <a:pt x="1828800" y="2743200"/>
                  </a:lnTo>
                  <a:cubicBezTo>
                    <a:pt x="1828800" y="3248209"/>
                    <a:pt x="1419409" y="3657600"/>
                    <a:pt x="914400" y="3657600"/>
                  </a:cubicBezTo>
                  <a:cubicBezTo>
                    <a:pt x="409391" y="3657600"/>
                    <a:pt x="0" y="3248209"/>
                    <a:pt x="0" y="2743200"/>
                  </a:cubicBezTo>
                  <a:cubicBezTo>
                    <a:pt x="0" y="2332880"/>
                    <a:pt x="270262" y="1985683"/>
                    <a:pt x="642485" y="1869910"/>
                  </a:cubicBezTo>
                  <a:lnTo>
                    <a:pt x="728277" y="1847850"/>
                  </a:lnTo>
                  <a:lnTo>
                    <a:pt x="728278" y="1847850"/>
                  </a:lnTo>
                  <a:lnTo>
                    <a:pt x="730118" y="1847377"/>
                  </a:lnTo>
                  <a:cubicBezTo>
                    <a:pt x="789643" y="1835197"/>
                    <a:pt x="851275" y="1828800"/>
                    <a:pt x="914401" y="1828800"/>
                  </a:cubicBezTo>
                  <a:cubicBezTo>
                    <a:pt x="977527" y="1828800"/>
                    <a:pt x="1039159" y="1835197"/>
                    <a:pt x="1098684" y="1847377"/>
                  </a:cubicBezTo>
                  <a:lnTo>
                    <a:pt x="1100523" y="1847850"/>
                  </a:lnTo>
                  <a:lnTo>
                    <a:pt x="1523994" y="1847850"/>
                  </a:lnTo>
                  <a:cubicBezTo>
                    <a:pt x="1692334" y="1847850"/>
                    <a:pt x="1828800" y="1711384"/>
                    <a:pt x="1828800" y="1543044"/>
                  </a:cubicBezTo>
                  <a:lnTo>
                    <a:pt x="1828800" y="914400"/>
                  </a:lnTo>
                  <a:cubicBezTo>
                    <a:pt x="1828800" y="409391"/>
                    <a:pt x="2238191" y="0"/>
                    <a:pt x="2743200" y="0"/>
                  </a:cubicBezTo>
                  <a:close/>
                </a:path>
              </a:pathLst>
            </a:custGeom>
            <a:solidFill>
              <a:srgbClr val="083A59"/>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29" name="Group 28">
              <a:extLst>
                <a:ext uri="{FF2B5EF4-FFF2-40B4-BE49-F238E27FC236}">
                  <a16:creationId xmlns:a16="http://schemas.microsoft.com/office/drawing/2014/main" id="{3C274EF1-64A1-713D-617F-777ADF7030CC}"/>
                </a:ext>
              </a:extLst>
            </p:cNvPr>
            <p:cNvGrpSpPr/>
            <p:nvPr/>
          </p:nvGrpSpPr>
          <p:grpSpPr>
            <a:xfrm>
              <a:off x="6343516" y="3040380"/>
              <a:ext cx="2103120" cy="5486948"/>
              <a:chOff x="6343516" y="3040380"/>
              <a:chExt cx="2103120" cy="5486948"/>
            </a:xfrm>
          </p:grpSpPr>
          <p:sp>
            <p:nvSpPr>
              <p:cNvPr id="30" name="Oval 29">
                <a:extLst>
                  <a:ext uri="{FF2B5EF4-FFF2-40B4-BE49-F238E27FC236}">
                    <a16:creationId xmlns:a16="http://schemas.microsoft.com/office/drawing/2014/main" id="{DC22E8D2-AEA4-DB8B-EA43-8AC61CA8BB21}"/>
                  </a:ext>
                </a:extLst>
              </p:cNvPr>
              <p:cNvSpPr/>
              <p:nvPr/>
            </p:nvSpPr>
            <p:spPr>
              <a:xfrm>
                <a:off x="6343516" y="3040380"/>
                <a:ext cx="2103120" cy="2103120"/>
              </a:xfrm>
              <a:prstGeom prst="ellipse">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1" name="Oval 30">
                <a:extLst>
                  <a:ext uri="{FF2B5EF4-FFF2-40B4-BE49-F238E27FC236}">
                    <a16:creationId xmlns:a16="http://schemas.microsoft.com/office/drawing/2014/main" id="{5229059B-A194-10EA-1839-AC68A3D1786A}"/>
                  </a:ext>
                </a:extLst>
              </p:cNvPr>
              <p:cNvSpPr/>
              <p:nvPr/>
            </p:nvSpPr>
            <p:spPr>
              <a:xfrm>
                <a:off x="6343516" y="6424208"/>
                <a:ext cx="2103120" cy="2103120"/>
              </a:xfrm>
              <a:prstGeom prst="ellipse">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grpSp>
        <p:nvGrpSpPr>
          <p:cNvPr id="32" name="Group 31">
            <a:extLst>
              <a:ext uri="{FF2B5EF4-FFF2-40B4-BE49-F238E27FC236}">
                <a16:creationId xmlns:a16="http://schemas.microsoft.com/office/drawing/2014/main" id="{1DACD529-1C48-2492-35B8-AA004B269755}"/>
              </a:ext>
            </a:extLst>
          </p:cNvPr>
          <p:cNvGrpSpPr/>
          <p:nvPr/>
        </p:nvGrpSpPr>
        <p:grpSpPr>
          <a:xfrm>
            <a:off x="5325859" y="11311181"/>
            <a:ext cx="4815050" cy="5486948"/>
            <a:chOff x="4987551" y="3040380"/>
            <a:chExt cx="4815050" cy="5486948"/>
          </a:xfrm>
        </p:grpSpPr>
        <p:sp>
          <p:nvSpPr>
            <p:cNvPr id="33" name="Freeform: Shape 32">
              <a:extLst>
                <a:ext uri="{FF2B5EF4-FFF2-40B4-BE49-F238E27FC236}">
                  <a16:creationId xmlns:a16="http://schemas.microsoft.com/office/drawing/2014/main" id="{59C51CCE-7EF9-CFF5-29B2-C2E91AD1C64E}"/>
                </a:ext>
              </a:extLst>
            </p:cNvPr>
            <p:cNvSpPr/>
            <p:nvPr/>
          </p:nvSpPr>
          <p:spPr>
            <a:xfrm rot="18915015">
              <a:off x="4987551" y="3394466"/>
              <a:ext cx="4815050" cy="4786742"/>
            </a:xfrm>
            <a:custGeom>
              <a:avLst/>
              <a:gdLst>
                <a:gd name="connsiteX0" fmla="*/ 2743200 w 3657600"/>
                <a:gd name="connsiteY0" fmla="*/ 0 h 3657600"/>
                <a:gd name="connsiteX1" fmla="*/ 3657600 w 3657600"/>
                <a:gd name="connsiteY1" fmla="*/ 914400 h 3657600"/>
                <a:gd name="connsiteX2" fmla="*/ 2743200 w 3657600"/>
                <a:gd name="connsiteY2" fmla="*/ 1828800 h 3657600"/>
                <a:gd name="connsiteX3" fmla="*/ 2133606 w 3657600"/>
                <a:gd name="connsiteY3" fmla="*/ 1828800 h 3657600"/>
                <a:gd name="connsiteX4" fmla="*/ 1828800 w 3657600"/>
                <a:gd name="connsiteY4" fmla="*/ 2133606 h 3657600"/>
                <a:gd name="connsiteX5" fmla="*/ 1828800 w 3657600"/>
                <a:gd name="connsiteY5" fmla="*/ 2743200 h 3657600"/>
                <a:gd name="connsiteX6" fmla="*/ 914400 w 3657600"/>
                <a:gd name="connsiteY6" fmla="*/ 3657600 h 3657600"/>
                <a:gd name="connsiteX7" fmla="*/ 0 w 3657600"/>
                <a:gd name="connsiteY7" fmla="*/ 2743200 h 3657600"/>
                <a:gd name="connsiteX8" fmla="*/ 642485 w 3657600"/>
                <a:gd name="connsiteY8" fmla="*/ 1869910 h 3657600"/>
                <a:gd name="connsiteX9" fmla="*/ 728277 w 3657600"/>
                <a:gd name="connsiteY9" fmla="*/ 1847850 h 3657600"/>
                <a:gd name="connsiteX10" fmla="*/ 728278 w 3657600"/>
                <a:gd name="connsiteY10" fmla="*/ 1847850 h 3657600"/>
                <a:gd name="connsiteX11" fmla="*/ 730118 w 3657600"/>
                <a:gd name="connsiteY11" fmla="*/ 1847377 h 3657600"/>
                <a:gd name="connsiteX12" fmla="*/ 914401 w 3657600"/>
                <a:gd name="connsiteY12" fmla="*/ 1828800 h 3657600"/>
                <a:gd name="connsiteX13" fmla="*/ 1098684 w 3657600"/>
                <a:gd name="connsiteY13" fmla="*/ 1847377 h 3657600"/>
                <a:gd name="connsiteX14" fmla="*/ 1100523 w 3657600"/>
                <a:gd name="connsiteY14" fmla="*/ 1847850 h 3657600"/>
                <a:gd name="connsiteX15" fmla="*/ 1523994 w 3657600"/>
                <a:gd name="connsiteY15" fmla="*/ 1847850 h 3657600"/>
                <a:gd name="connsiteX16" fmla="*/ 1828800 w 3657600"/>
                <a:gd name="connsiteY16" fmla="*/ 1543044 h 3657600"/>
                <a:gd name="connsiteX17" fmla="*/ 1828800 w 3657600"/>
                <a:gd name="connsiteY17" fmla="*/ 914400 h 3657600"/>
                <a:gd name="connsiteX18" fmla="*/ 2743200 w 3657600"/>
                <a:gd name="connsiteY18" fmla="*/ 0 h 3657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657600" h="3657600">
                  <a:moveTo>
                    <a:pt x="2743200" y="0"/>
                  </a:moveTo>
                  <a:cubicBezTo>
                    <a:pt x="3248209" y="0"/>
                    <a:pt x="3657600" y="409391"/>
                    <a:pt x="3657600" y="914400"/>
                  </a:cubicBezTo>
                  <a:cubicBezTo>
                    <a:pt x="3657600" y="1419409"/>
                    <a:pt x="3248209" y="1828800"/>
                    <a:pt x="2743200" y="1828800"/>
                  </a:cubicBezTo>
                  <a:lnTo>
                    <a:pt x="2133606" y="1828800"/>
                  </a:lnTo>
                  <a:cubicBezTo>
                    <a:pt x="1965266" y="1828800"/>
                    <a:pt x="1828800" y="1965266"/>
                    <a:pt x="1828800" y="2133606"/>
                  </a:cubicBezTo>
                  <a:lnTo>
                    <a:pt x="1828800" y="2743200"/>
                  </a:lnTo>
                  <a:cubicBezTo>
                    <a:pt x="1828800" y="3248209"/>
                    <a:pt x="1419409" y="3657600"/>
                    <a:pt x="914400" y="3657600"/>
                  </a:cubicBezTo>
                  <a:cubicBezTo>
                    <a:pt x="409391" y="3657600"/>
                    <a:pt x="0" y="3248209"/>
                    <a:pt x="0" y="2743200"/>
                  </a:cubicBezTo>
                  <a:cubicBezTo>
                    <a:pt x="0" y="2332880"/>
                    <a:pt x="270262" y="1985683"/>
                    <a:pt x="642485" y="1869910"/>
                  </a:cubicBezTo>
                  <a:lnTo>
                    <a:pt x="728277" y="1847850"/>
                  </a:lnTo>
                  <a:lnTo>
                    <a:pt x="728278" y="1847850"/>
                  </a:lnTo>
                  <a:lnTo>
                    <a:pt x="730118" y="1847377"/>
                  </a:lnTo>
                  <a:cubicBezTo>
                    <a:pt x="789643" y="1835197"/>
                    <a:pt x="851275" y="1828800"/>
                    <a:pt x="914401" y="1828800"/>
                  </a:cubicBezTo>
                  <a:cubicBezTo>
                    <a:pt x="977527" y="1828800"/>
                    <a:pt x="1039159" y="1835197"/>
                    <a:pt x="1098684" y="1847377"/>
                  </a:cubicBezTo>
                  <a:lnTo>
                    <a:pt x="1100523" y="1847850"/>
                  </a:lnTo>
                  <a:lnTo>
                    <a:pt x="1523994" y="1847850"/>
                  </a:lnTo>
                  <a:cubicBezTo>
                    <a:pt x="1692334" y="1847850"/>
                    <a:pt x="1828800" y="1711384"/>
                    <a:pt x="1828800" y="1543044"/>
                  </a:cubicBezTo>
                  <a:lnTo>
                    <a:pt x="1828800" y="914400"/>
                  </a:lnTo>
                  <a:cubicBezTo>
                    <a:pt x="1828800" y="409391"/>
                    <a:pt x="2238191" y="0"/>
                    <a:pt x="2743200" y="0"/>
                  </a:cubicBezTo>
                  <a:close/>
                </a:path>
              </a:pathLst>
            </a:custGeom>
            <a:solidFill>
              <a:srgbClr val="083A59"/>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34" name="Group 33">
              <a:extLst>
                <a:ext uri="{FF2B5EF4-FFF2-40B4-BE49-F238E27FC236}">
                  <a16:creationId xmlns:a16="http://schemas.microsoft.com/office/drawing/2014/main" id="{272C1EAC-EE85-DEAF-4CE6-C32A6430C44D}"/>
                </a:ext>
              </a:extLst>
            </p:cNvPr>
            <p:cNvGrpSpPr/>
            <p:nvPr/>
          </p:nvGrpSpPr>
          <p:grpSpPr>
            <a:xfrm>
              <a:off x="6343516" y="3040380"/>
              <a:ext cx="2103120" cy="5486948"/>
              <a:chOff x="6343516" y="3040380"/>
              <a:chExt cx="2103120" cy="5486948"/>
            </a:xfrm>
          </p:grpSpPr>
          <p:sp>
            <p:nvSpPr>
              <p:cNvPr id="35" name="Oval 34">
                <a:extLst>
                  <a:ext uri="{FF2B5EF4-FFF2-40B4-BE49-F238E27FC236}">
                    <a16:creationId xmlns:a16="http://schemas.microsoft.com/office/drawing/2014/main" id="{6B5B321B-6D7E-AB7A-F26E-C1BD06914233}"/>
                  </a:ext>
                </a:extLst>
              </p:cNvPr>
              <p:cNvSpPr/>
              <p:nvPr/>
            </p:nvSpPr>
            <p:spPr>
              <a:xfrm>
                <a:off x="6343516" y="3040380"/>
                <a:ext cx="2103120" cy="2103120"/>
              </a:xfrm>
              <a:prstGeom prst="ellipse">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6" name="Oval 35">
                <a:extLst>
                  <a:ext uri="{FF2B5EF4-FFF2-40B4-BE49-F238E27FC236}">
                    <a16:creationId xmlns:a16="http://schemas.microsoft.com/office/drawing/2014/main" id="{611AF577-5442-84C0-2927-F3F6E7CD66C9}"/>
                  </a:ext>
                </a:extLst>
              </p:cNvPr>
              <p:cNvSpPr/>
              <p:nvPr/>
            </p:nvSpPr>
            <p:spPr>
              <a:xfrm>
                <a:off x="6343516" y="6424208"/>
                <a:ext cx="2103120" cy="2103120"/>
              </a:xfrm>
              <a:prstGeom prst="ellipse">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spTree>
    <p:extLst>
      <p:ext uri="{BB962C8B-B14F-4D97-AF65-F5344CB8AC3E}">
        <p14:creationId xmlns:p14="http://schemas.microsoft.com/office/powerpoint/2010/main" val="1261517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6777BF-0904-3701-35B7-A08BF88C4F07}"/>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ABB02BD7-7049-7C82-B9BA-1883FA190F88}"/>
              </a:ext>
            </a:extLst>
          </p:cNvPr>
          <p:cNvGrpSpPr/>
          <p:nvPr/>
        </p:nvGrpSpPr>
        <p:grpSpPr>
          <a:xfrm rot="-10800000">
            <a:off x="-1033729" y="9560699"/>
            <a:ext cx="6089136" cy="726301"/>
            <a:chOff x="0" y="0"/>
            <a:chExt cx="4558265" cy="543702"/>
          </a:xfrm>
        </p:grpSpPr>
        <p:sp>
          <p:nvSpPr>
            <p:cNvPr id="3" name="Freeform 3">
              <a:extLst>
                <a:ext uri="{FF2B5EF4-FFF2-40B4-BE49-F238E27FC236}">
                  <a16:creationId xmlns:a16="http://schemas.microsoft.com/office/drawing/2014/main" id="{7476E0E6-FEE7-EAA9-83C5-D3FD6A9B11C9}"/>
                </a:ext>
              </a:extLst>
            </p:cNvPr>
            <p:cNvSpPr/>
            <p:nvPr/>
          </p:nvSpPr>
          <p:spPr>
            <a:xfrm>
              <a:off x="0" y="0"/>
              <a:ext cx="4558265" cy="543702"/>
            </a:xfrm>
            <a:custGeom>
              <a:avLst/>
              <a:gdLst/>
              <a:ahLst/>
              <a:cxnLst/>
              <a:rect l="l" t="t" r="r" b="b"/>
              <a:pathLst>
                <a:path w="4558265" h="543702">
                  <a:moveTo>
                    <a:pt x="203200" y="0"/>
                  </a:moveTo>
                  <a:lnTo>
                    <a:pt x="4558265" y="0"/>
                  </a:lnTo>
                  <a:lnTo>
                    <a:pt x="4355065" y="543702"/>
                  </a:lnTo>
                  <a:lnTo>
                    <a:pt x="0" y="543702"/>
                  </a:lnTo>
                  <a:lnTo>
                    <a:pt x="203200" y="0"/>
                  </a:lnTo>
                  <a:close/>
                </a:path>
              </a:pathLst>
            </a:custGeom>
            <a:solidFill>
              <a:srgbClr val="083A59"/>
            </a:solidFill>
          </p:spPr>
          <p:txBody>
            <a:bodyPr/>
            <a:lstStyle/>
            <a:p>
              <a:endParaRPr lang="en-US"/>
            </a:p>
          </p:txBody>
        </p:sp>
        <p:sp>
          <p:nvSpPr>
            <p:cNvPr id="4" name="TextBox 4">
              <a:extLst>
                <a:ext uri="{FF2B5EF4-FFF2-40B4-BE49-F238E27FC236}">
                  <a16:creationId xmlns:a16="http://schemas.microsoft.com/office/drawing/2014/main" id="{217DD06B-7237-EFE5-5BD7-99027BCFA513}"/>
                </a:ext>
              </a:extLst>
            </p:cNvPr>
            <p:cNvSpPr txBox="1"/>
            <p:nvPr/>
          </p:nvSpPr>
          <p:spPr>
            <a:xfrm>
              <a:off x="101600" y="-47625"/>
              <a:ext cx="4355065" cy="591327"/>
            </a:xfrm>
            <a:prstGeom prst="rect">
              <a:avLst/>
            </a:prstGeom>
          </p:spPr>
          <p:txBody>
            <a:bodyPr lIns="50800" tIns="50800" rIns="50800" bIns="50800" rtlCol="0" anchor="ctr"/>
            <a:lstStyle/>
            <a:p>
              <a:pPr algn="ctr">
                <a:lnSpc>
                  <a:spcPts val="3500"/>
                </a:lnSpc>
              </a:pPr>
              <a:endParaRPr/>
            </a:p>
          </p:txBody>
        </p:sp>
      </p:grpSp>
      <p:grpSp>
        <p:nvGrpSpPr>
          <p:cNvPr id="5" name="Group 5">
            <a:extLst>
              <a:ext uri="{FF2B5EF4-FFF2-40B4-BE49-F238E27FC236}">
                <a16:creationId xmlns:a16="http://schemas.microsoft.com/office/drawing/2014/main" id="{6FA1AF71-010F-DDD5-6634-2B55E0DF66B9}"/>
              </a:ext>
            </a:extLst>
          </p:cNvPr>
          <p:cNvGrpSpPr/>
          <p:nvPr/>
        </p:nvGrpSpPr>
        <p:grpSpPr>
          <a:xfrm rot="-10800000">
            <a:off x="-377101" y="9560699"/>
            <a:ext cx="6600101" cy="348109"/>
            <a:chOff x="0" y="0"/>
            <a:chExt cx="10308517" cy="543702"/>
          </a:xfrm>
        </p:grpSpPr>
        <p:sp>
          <p:nvSpPr>
            <p:cNvPr id="6" name="Freeform 6">
              <a:extLst>
                <a:ext uri="{FF2B5EF4-FFF2-40B4-BE49-F238E27FC236}">
                  <a16:creationId xmlns:a16="http://schemas.microsoft.com/office/drawing/2014/main" id="{85E0EF83-32B5-9601-4E15-4CEE6D2883EC}"/>
                </a:ext>
              </a:extLst>
            </p:cNvPr>
            <p:cNvSpPr/>
            <p:nvPr/>
          </p:nvSpPr>
          <p:spPr>
            <a:xfrm>
              <a:off x="0" y="0"/>
              <a:ext cx="10308517" cy="543702"/>
            </a:xfrm>
            <a:custGeom>
              <a:avLst/>
              <a:gdLst/>
              <a:ahLst/>
              <a:cxnLst/>
              <a:rect l="l" t="t" r="r" b="b"/>
              <a:pathLst>
                <a:path w="10308517" h="543702">
                  <a:moveTo>
                    <a:pt x="203200" y="0"/>
                  </a:moveTo>
                  <a:lnTo>
                    <a:pt x="10308517" y="0"/>
                  </a:lnTo>
                  <a:lnTo>
                    <a:pt x="10105317" y="543702"/>
                  </a:lnTo>
                  <a:lnTo>
                    <a:pt x="0" y="543702"/>
                  </a:lnTo>
                  <a:lnTo>
                    <a:pt x="203200" y="0"/>
                  </a:lnTo>
                  <a:close/>
                </a:path>
              </a:pathLst>
            </a:custGeom>
            <a:solidFill>
              <a:srgbClr val="639CBF"/>
            </a:solidFill>
          </p:spPr>
          <p:txBody>
            <a:bodyPr/>
            <a:lstStyle/>
            <a:p>
              <a:endParaRPr lang="en-US"/>
            </a:p>
          </p:txBody>
        </p:sp>
        <p:sp>
          <p:nvSpPr>
            <p:cNvPr id="7" name="TextBox 7">
              <a:extLst>
                <a:ext uri="{FF2B5EF4-FFF2-40B4-BE49-F238E27FC236}">
                  <a16:creationId xmlns:a16="http://schemas.microsoft.com/office/drawing/2014/main" id="{1450215B-3BA0-CD5B-9281-47B4CB2B8B34}"/>
                </a:ext>
              </a:extLst>
            </p:cNvPr>
            <p:cNvSpPr txBox="1"/>
            <p:nvPr/>
          </p:nvSpPr>
          <p:spPr>
            <a:xfrm>
              <a:off x="101600" y="-47625"/>
              <a:ext cx="10105317" cy="591327"/>
            </a:xfrm>
            <a:prstGeom prst="rect">
              <a:avLst/>
            </a:prstGeom>
          </p:spPr>
          <p:txBody>
            <a:bodyPr lIns="50800" tIns="50800" rIns="50800" bIns="50800" rtlCol="0" anchor="ctr"/>
            <a:lstStyle/>
            <a:p>
              <a:pPr algn="ctr">
                <a:lnSpc>
                  <a:spcPts val="3500"/>
                </a:lnSpc>
              </a:pPr>
              <a:endParaRPr/>
            </a:p>
          </p:txBody>
        </p:sp>
      </p:grpSp>
      <p:sp>
        <p:nvSpPr>
          <p:cNvPr id="8" name="Freeform 8">
            <a:extLst>
              <a:ext uri="{FF2B5EF4-FFF2-40B4-BE49-F238E27FC236}">
                <a16:creationId xmlns:a16="http://schemas.microsoft.com/office/drawing/2014/main" id="{57D0C081-F129-6D07-0D78-92EBEBAA916D}"/>
              </a:ext>
            </a:extLst>
          </p:cNvPr>
          <p:cNvSpPr/>
          <p:nvPr/>
        </p:nvSpPr>
        <p:spPr>
          <a:xfrm>
            <a:off x="-1867901" y="7286851"/>
            <a:ext cx="3046650" cy="2621388"/>
          </a:xfrm>
          <a:custGeom>
            <a:avLst/>
            <a:gdLst/>
            <a:ahLst/>
            <a:cxnLst/>
            <a:rect l="l" t="t" r="r" b="b"/>
            <a:pathLst>
              <a:path w="3046650" h="2621388">
                <a:moveTo>
                  <a:pt x="0" y="0"/>
                </a:moveTo>
                <a:lnTo>
                  <a:pt x="3046650" y="0"/>
                </a:lnTo>
                <a:lnTo>
                  <a:pt x="3046650" y="2621388"/>
                </a:lnTo>
                <a:lnTo>
                  <a:pt x="0" y="262138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9" name="Group 9">
            <a:extLst>
              <a:ext uri="{FF2B5EF4-FFF2-40B4-BE49-F238E27FC236}">
                <a16:creationId xmlns:a16="http://schemas.microsoft.com/office/drawing/2014/main" id="{3B9AD95F-05C7-97EB-402E-87A5B4C18380}"/>
              </a:ext>
            </a:extLst>
          </p:cNvPr>
          <p:cNvGrpSpPr/>
          <p:nvPr/>
        </p:nvGrpSpPr>
        <p:grpSpPr>
          <a:xfrm rot="-10800000">
            <a:off x="12892953" y="0"/>
            <a:ext cx="7678594" cy="726301"/>
            <a:chOff x="0" y="0"/>
            <a:chExt cx="5748118" cy="543702"/>
          </a:xfrm>
        </p:grpSpPr>
        <p:sp>
          <p:nvSpPr>
            <p:cNvPr id="10" name="Freeform 10">
              <a:extLst>
                <a:ext uri="{FF2B5EF4-FFF2-40B4-BE49-F238E27FC236}">
                  <a16:creationId xmlns:a16="http://schemas.microsoft.com/office/drawing/2014/main" id="{643C51A9-B666-2340-160D-ABCE83871734}"/>
                </a:ext>
              </a:extLst>
            </p:cNvPr>
            <p:cNvSpPr/>
            <p:nvPr/>
          </p:nvSpPr>
          <p:spPr>
            <a:xfrm>
              <a:off x="0" y="0"/>
              <a:ext cx="5748117" cy="543702"/>
            </a:xfrm>
            <a:custGeom>
              <a:avLst/>
              <a:gdLst/>
              <a:ahLst/>
              <a:cxnLst/>
              <a:rect l="l" t="t" r="r" b="b"/>
              <a:pathLst>
                <a:path w="5748117" h="543702">
                  <a:moveTo>
                    <a:pt x="203200" y="0"/>
                  </a:moveTo>
                  <a:lnTo>
                    <a:pt x="5748117" y="0"/>
                  </a:lnTo>
                  <a:lnTo>
                    <a:pt x="5544917" y="543702"/>
                  </a:lnTo>
                  <a:lnTo>
                    <a:pt x="0" y="543702"/>
                  </a:lnTo>
                  <a:lnTo>
                    <a:pt x="203200" y="0"/>
                  </a:lnTo>
                  <a:close/>
                </a:path>
              </a:pathLst>
            </a:custGeom>
            <a:solidFill>
              <a:srgbClr val="639CBF"/>
            </a:solidFill>
          </p:spPr>
          <p:txBody>
            <a:bodyPr/>
            <a:lstStyle/>
            <a:p>
              <a:endParaRPr lang="en-US"/>
            </a:p>
          </p:txBody>
        </p:sp>
        <p:sp>
          <p:nvSpPr>
            <p:cNvPr id="11" name="TextBox 11">
              <a:extLst>
                <a:ext uri="{FF2B5EF4-FFF2-40B4-BE49-F238E27FC236}">
                  <a16:creationId xmlns:a16="http://schemas.microsoft.com/office/drawing/2014/main" id="{3395B2E3-81AB-BDEF-DF4B-1CA2299EA463}"/>
                </a:ext>
              </a:extLst>
            </p:cNvPr>
            <p:cNvSpPr txBox="1"/>
            <p:nvPr/>
          </p:nvSpPr>
          <p:spPr>
            <a:xfrm>
              <a:off x="101600" y="-47625"/>
              <a:ext cx="5544918" cy="591327"/>
            </a:xfrm>
            <a:prstGeom prst="rect">
              <a:avLst/>
            </a:prstGeom>
          </p:spPr>
          <p:txBody>
            <a:bodyPr lIns="50800" tIns="50800" rIns="50800" bIns="50800" rtlCol="0" anchor="ctr"/>
            <a:lstStyle/>
            <a:p>
              <a:pPr algn="ctr">
                <a:lnSpc>
                  <a:spcPts val="3500"/>
                </a:lnSpc>
              </a:pPr>
              <a:endParaRPr/>
            </a:p>
          </p:txBody>
        </p:sp>
      </p:grpSp>
      <p:grpSp>
        <p:nvGrpSpPr>
          <p:cNvPr id="12" name="Group 12">
            <a:extLst>
              <a:ext uri="{FF2B5EF4-FFF2-40B4-BE49-F238E27FC236}">
                <a16:creationId xmlns:a16="http://schemas.microsoft.com/office/drawing/2014/main" id="{E072A4F5-6A3F-1765-9F9D-961A8526F337}"/>
              </a:ext>
            </a:extLst>
          </p:cNvPr>
          <p:cNvGrpSpPr/>
          <p:nvPr/>
        </p:nvGrpSpPr>
        <p:grpSpPr>
          <a:xfrm rot="-10800000">
            <a:off x="11396031" y="0"/>
            <a:ext cx="8322938" cy="348109"/>
            <a:chOff x="0" y="0"/>
            <a:chExt cx="12999369" cy="543702"/>
          </a:xfrm>
        </p:grpSpPr>
        <p:sp>
          <p:nvSpPr>
            <p:cNvPr id="13" name="Freeform 13">
              <a:extLst>
                <a:ext uri="{FF2B5EF4-FFF2-40B4-BE49-F238E27FC236}">
                  <a16:creationId xmlns:a16="http://schemas.microsoft.com/office/drawing/2014/main" id="{73388565-C322-7CDA-D4AB-6525D709F672}"/>
                </a:ext>
              </a:extLst>
            </p:cNvPr>
            <p:cNvSpPr/>
            <p:nvPr/>
          </p:nvSpPr>
          <p:spPr>
            <a:xfrm>
              <a:off x="0" y="0"/>
              <a:ext cx="12999369" cy="543702"/>
            </a:xfrm>
            <a:custGeom>
              <a:avLst/>
              <a:gdLst/>
              <a:ahLst/>
              <a:cxnLst/>
              <a:rect l="l" t="t" r="r" b="b"/>
              <a:pathLst>
                <a:path w="12999369" h="543702">
                  <a:moveTo>
                    <a:pt x="203200" y="0"/>
                  </a:moveTo>
                  <a:lnTo>
                    <a:pt x="12999369" y="0"/>
                  </a:lnTo>
                  <a:lnTo>
                    <a:pt x="12796169" y="543702"/>
                  </a:lnTo>
                  <a:lnTo>
                    <a:pt x="0" y="543702"/>
                  </a:lnTo>
                  <a:lnTo>
                    <a:pt x="203200" y="0"/>
                  </a:lnTo>
                  <a:close/>
                </a:path>
              </a:pathLst>
            </a:custGeom>
            <a:solidFill>
              <a:srgbClr val="083A59"/>
            </a:solidFill>
          </p:spPr>
          <p:txBody>
            <a:bodyPr/>
            <a:lstStyle/>
            <a:p>
              <a:endParaRPr lang="en-US"/>
            </a:p>
          </p:txBody>
        </p:sp>
        <p:sp>
          <p:nvSpPr>
            <p:cNvPr id="14" name="TextBox 14">
              <a:extLst>
                <a:ext uri="{FF2B5EF4-FFF2-40B4-BE49-F238E27FC236}">
                  <a16:creationId xmlns:a16="http://schemas.microsoft.com/office/drawing/2014/main" id="{482C9A0E-F9ED-487F-08DE-CF1D66632C40}"/>
                </a:ext>
              </a:extLst>
            </p:cNvPr>
            <p:cNvSpPr txBox="1"/>
            <p:nvPr/>
          </p:nvSpPr>
          <p:spPr>
            <a:xfrm>
              <a:off x="101600" y="-47625"/>
              <a:ext cx="12796169" cy="591327"/>
            </a:xfrm>
            <a:prstGeom prst="rect">
              <a:avLst/>
            </a:prstGeom>
          </p:spPr>
          <p:txBody>
            <a:bodyPr lIns="50800" tIns="50800" rIns="50800" bIns="50800" rtlCol="0" anchor="ctr"/>
            <a:lstStyle/>
            <a:p>
              <a:pPr algn="ctr">
                <a:lnSpc>
                  <a:spcPts val="3500"/>
                </a:lnSpc>
              </a:pPr>
              <a:endParaRPr/>
            </a:p>
          </p:txBody>
        </p:sp>
      </p:grpSp>
      <p:grpSp>
        <p:nvGrpSpPr>
          <p:cNvPr id="15" name="Group 15">
            <a:extLst>
              <a:ext uri="{FF2B5EF4-FFF2-40B4-BE49-F238E27FC236}">
                <a16:creationId xmlns:a16="http://schemas.microsoft.com/office/drawing/2014/main" id="{67A6CAC3-6E89-04F3-1BF8-828A026D69D8}"/>
              </a:ext>
            </a:extLst>
          </p:cNvPr>
          <p:cNvGrpSpPr/>
          <p:nvPr/>
        </p:nvGrpSpPr>
        <p:grpSpPr>
          <a:xfrm rot="-10800000">
            <a:off x="-1106226" y="-1850695"/>
            <a:ext cx="3639875" cy="2293937"/>
            <a:chOff x="0" y="0"/>
            <a:chExt cx="862712" cy="543702"/>
          </a:xfrm>
        </p:grpSpPr>
        <p:sp>
          <p:nvSpPr>
            <p:cNvPr id="16" name="Freeform 16">
              <a:extLst>
                <a:ext uri="{FF2B5EF4-FFF2-40B4-BE49-F238E27FC236}">
                  <a16:creationId xmlns:a16="http://schemas.microsoft.com/office/drawing/2014/main" id="{A67AE3E4-1BD5-752E-C39A-ED7F83C0AF58}"/>
                </a:ext>
              </a:extLst>
            </p:cNvPr>
            <p:cNvSpPr/>
            <p:nvPr/>
          </p:nvSpPr>
          <p:spPr>
            <a:xfrm>
              <a:off x="0" y="0"/>
              <a:ext cx="862712" cy="543702"/>
            </a:xfrm>
            <a:custGeom>
              <a:avLst/>
              <a:gdLst/>
              <a:ahLst/>
              <a:cxnLst/>
              <a:rect l="l" t="t" r="r" b="b"/>
              <a:pathLst>
                <a:path w="862712" h="543702">
                  <a:moveTo>
                    <a:pt x="203200" y="0"/>
                  </a:moveTo>
                  <a:lnTo>
                    <a:pt x="862712" y="0"/>
                  </a:lnTo>
                  <a:lnTo>
                    <a:pt x="659512" y="543702"/>
                  </a:lnTo>
                  <a:lnTo>
                    <a:pt x="0" y="543702"/>
                  </a:lnTo>
                  <a:lnTo>
                    <a:pt x="203200" y="0"/>
                  </a:lnTo>
                  <a:close/>
                </a:path>
              </a:pathLst>
            </a:custGeom>
            <a:solidFill>
              <a:srgbClr val="083A59"/>
            </a:solidFill>
          </p:spPr>
          <p:txBody>
            <a:bodyPr/>
            <a:lstStyle/>
            <a:p>
              <a:endParaRPr lang="en-US"/>
            </a:p>
          </p:txBody>
        </p:sp>
        <p:sp>
          <p:nvSpPr>
            <p:cNvPr id="17" name="TextBox 17">
              <a:extLst>
                <a:ext uri="{FF2B5EF4-FFF2-40B4-BE49-F238E27FC236}">
                  <a16:creationId xmlns:a16="http://schemas.microsoft.com/office/drawing/2014/main" id="{2DCDDE90-ED42-17C5-1902-1A5B4527B5D8}"/>
                </a:ext>
              </a:extLst>
            </p:cNvPr>
            <p:cNvSpPr txBox="1"/>
            <p:nvPr/>
          </p:nvSpPr>
          <p:spPr>
            <a:xfrm>
              <a:off x="101600" y="-47625"/>
              <a:ext cx="659512" cy="591327"/>
            </a:xfrm>
            <a:prstGeom prst="rect">
              <a:avLst/>
            </a:prstGeom>
          </p:spPr>
          <p:txBody>
            <a:bodyPr lIns="50800" tIns="50800" rIns="50800" bIns="50800" rtlCol="0" anchor="ctr"/>
            <a:lstStyle/>
            <a:p>
              <a:pPr algn="ctr">
                <a:lnSpc>
                  <a:spcPts val="3500"/>
                </a:lnSpc>
              </a:pPr>
              <a:endParaRPr/>
            </a:p>
          </p:txBody>
        </p:sp>
      </p:grpSp>
      <p:sp>
        <p:nvSpPr>
          <p:cNvPr id="18" name="Freeform 18">
            <a:extLst>
              <a:ext uri="{FF2B5EF4-FFF2-40B4-BE49-F238E27FC236}">
                <a16:creationId xmlns:a16="http://schemas.microsoft.com/office/drawing/2014/main" id="{C61DD57E-BA19-110C-C220-CB0D3F7D18D7}"/>
              </a:ext>
            </a:extLst>
          </p:cNvPr>
          <p:cNvSpPr/>
          <p:nvPr/>
        </p:nvSpPr>
        <p:spPr>
          <a:xfrm>
            <a:off x="17769975" y="-110856"/>
            <a:ext cx="1277460" cy="1108197"/>
          </a:xfrm>
          <a:custGeom>
            <a:avLst/>
            <a:gdLst/>
            <a:ahLst/>
            <a:cxnLst/>
            <a:rect l="l" t="t" r="r" b="b"/>
            <a:pathLst>
              <a:path w="1277460" h="1108197">
                <a:moveTo>
                  <a:pt x="0" y="0"/>
                </a:moveTo>
                <a:lnTo>
                  <a:pt x="1277460" y="0"/>
                </a:lnTo>
                <a:lnTo>
                  <a:pt x="1277460" y="1108196"/>
                </a:lnTo>
                <a:lnTo>
                  <a:pt x="0" y="110819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9" name="Freeform 19">
            <a:extLst>
              <a:ext uri="{FF2B5EF4-FFF2-40B4-BE49-F238E27FC236}">
                <a16:creationId xmlns:a16="http://schemas.microsoft.com/office/drawing/2014/main" id="{168AB97B-3809-AA23-CE6E-799D98F90056}"/>
              </a:ext>
            </a:extLst>
          </p:cNvPr>
          <p:cNvSpPr/>
          <p:nvPr/>
        </p:nvSpPr>
        <p:spPr>
          <a:xfrm>
            <a:off x="6810375" y="-380087"/>
            <a:ext cx="1936750" cy="760174"/>
          </a:xfrm>
          <a:custGeom>
            <a:avLst/>
            <a:gdLst/>
            <a:ahLst/>
            <a:cxnLst/>
            <a:rect l="l" t="t" r="r" b="b"/>
            <a:pathLst>
              <a:path w="1936750" h="760174">
                <a:moveTo>
                  <a:pt x="0" y="0"/>
                </a:moveTo>
                <a:lnTo>
                  <a:pt x="1936750" y="0"/>
                </a:lnTo>
                <a:lnTo>
                  <a:pt x="1936750" y="760174"/>
                </a:lnTo>
                <a:lnTo>
                  <a:pt x="0" y="76017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0" name="Freeform 20">
            <a:extLst>
              <a:ext uri="{FF2B5EF4-FFF2-40B4-BE49-F238E27FC236}">
                <a16:creationId xmlns:a16="http://schemas.microsoft.com/office/drawing/2014/main" id="{C2CEB478-FB85-91D1-3855-0F8D2A0963BC}"/>
              </a:ext>
            </a:extLst>
          </p:cNvPr>
          <p:cNvSpPr/>
          <p:nvPr/>
        </p:nvSpPr>
        <p:spPr>
          <a:xfrm>
            <a:off x="41336" y="17992127"/>
            <a:ext cx="1344752" cy="1095973"/>
          </a:xfrm>
          <a:custGeom>
            <a:avLst/>
            <a:gdLst/>
            <a:ahLst/>
            <a:cxnLst/>
            <a:rect l="l" t="t" r="r" b="b"/>
            <a:pathLst>
              <a:path w="1344752" h="1095973">
                <a:moveTo>
                  <a:pt x="0" y="0"/>
                </a:moveTo>
                <a:lnTo>
                  <a:pt x="1344752" y="0"/>
                </a:lnTo>
                <a:lnTo>
                  <a:pt x="1344752" y="1095973"/>
                </a:lnTo>
                <a:lnTo>
                  <a:pt x="0" y="109597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23" name="TextBox 23">
            <a:extLst>
              <a:ext uri="{FF2B5EF4-FFF2-40B4-BE49-F238E27FC236}">
                <a16:creationId xmlns:a16="http://schemas.microsoft.com/office/drawing/2014/main" id="{72ADE8AD-6B05-A161-7D7F-B4CEDD5DA000}"/>
              </a:ext>
            </a:extLst>
          </p:cNvPr>
          <p:cNvSpPr txBox="1"/>
          <p:nvPr/>
        </p:nvSpPr>
        <p:spPr>
          <a:xfrm>
            <a:off x="1178749" y="1204558"/>
            <a:ext cx="19741801" cy="929100"/>
          </a:xfrm>
          <a:prstGeom prst="rect">
            <a:avLst/>
          </a:prstGeom>
        </p:spPr>
        <p:txBody>
          <a:bodyPr wrap="square" lIns="0" tIns="0" rIns="0" bIns="0" rtlCol="0" anchor="t">
            <a:spAutoFit/>
          </a:bodyPr>
          <a:lstStyle/>
          <a:p>
            <a:pPr algn="l">
              <a:lnSpc>
                <a:spcPts val="7474"/>
              </a:lnSpc>
            </a:pPr>
            <a:r>
              <a:rPr lang="en-US" sz="5400" b="1" dirty="0">
                <a:solidFill>
                  <a:srgbClr val="083A59"/>
                </a:solidFill>
                <a:latin typeface="TT Norms Bold" panose="020B0604020202020204" charset="0"/>
                <a:ea typeface="TT Norms Bold"/>
                <a:cs typeface="TT Norms Bold"/>
                <a:sym typeface="TT Norms Bold"/>
              </a:rPr>
              <a:t>We used Flask that acts as the backend server that:</a:t>
            </a:r>
          </a:p>
        </p:txBody>
      </p:sp>
      <p:grpSp>
        <p:nvGrpSpPr>
          <p:cNvPr id="82" name="Group 81">
            <a:extLst>
              <a:ext uri="{FF2B5EF4-FFF2-40B4-BE49-F238E27FC236}">
                <a16:creationId xmlns:a16="http://schemas.microsoft.com/office/drawing/2014/main" id="{4CEC50B8-E189-1117-FD32-8FF607CCE130}"/>
              </a:ext>
            </a:extLst>
          </p:cNvPr>
          <p:cNvGrpSpPr/>
          <p:nvPr/>
        </p:nvGrpSpPr>
        <p:grpSpPr>
          <a:xfrm rot="2700000">
            <a:off x="3215982" y="2782848"/>
            <a:ext cx="4815050" cy="5486948"/>
            <a:chOff x="4987551" y="3040380"/>
            <a:chExt cx="4815050" cy="5486948"/>
          </a:xfrm>
        </p:grpSpPr>
        <p:sp>
          <p:nvSpPr>
            <p:cNvPr id="69" name="Freeform: Shape 68">
              <a:extLst>
                <a:ext uri="{FF2B5EF4-FFF2-40B4-BE49-F238E27FC236}">
                  <a16:creationId xmlns:a16="http://schemas.microsoft.com/office/drawing/2014/main" id="{887E5478-F18D-CACA-335B-9263AEC87497}"/>
                </a:ext>
              </a:extLst>
            </p:cNvPr>
            <p:cNvSpPr/>
            <p:nvPr/>
          </p:nvSpPr>
          <p:spPr>
            <a:xfrm rot="18915015">
              <a:off x="4987551" y="3394466"/>
              <a:ext cx="4815050" cy="4786742"/>
            </a:xfrm>
            <a:custGeom>
              <a:avLst/>
              <a:gdLst>
                <a:gd name="connsiteX0" fmla="*/ 2743200 w 3657600"/>
                <a:gd name="connsiteY0" fmla="*/ 0 h 3657600"/>
                <a:gd name="connsiteX1" fmla="*/ 3657600 w 3657600"/>
                <a:gd name="connsiteY1" fmla="*/ 914400 h 3657600"/>
                <a:gd name="connsiteX2" fmla="*/ 2743200 w 3657600"/>
                <a:gd name="connsiteY2" fmla="*/ 1828800 h 3657600"/>
                <a:gd name="connsiteX3" fmla="*/ 2133606 w 3657600"/>
                <a:gd name="connsiteY3" fmla="*/ 1828800 h 3657600"/>
                <a:gd name="connsiteX4" fmla="*/ 1828800 w 3657600"/>
                <a:gd name="connsiteY4" fmla="*/ 2133606 h 3657600"/>
                <a:gd name="connsiteX5" fmla="*/ 1828800 w 3657600"/>
                <a:gd name="connsiteY5" fmla="*/ 2743200 h 3657600"/>
                <a:gd name="connsiteX6" fmla="*/ 914400 w 3657600"/>
                <a:gd name="connsiteY6" fmla="*/ 3657600 h 3657600"/>
                <a:gd name="connsiteX7" fmla="*/ 0 w 3657600"/>
                <a:gd name="connsiteY7" fmla="*/ 2743200 h 3657600"/>
                <a:gd name="connsiteX8" fmla="*/ 642485 w 3657600"/>
                <a:gd name="connsiteY8" fmla="*/ 1869910 h 3657600"/>
                <a:gd name="connsiteX9" fmla="*/ 728277 w 3657600"/>
                <a:gd name="connsiteY9" fmla="*/ 1847850 h 3657600"/>
                <a:gd name="connsiteX10" fmla="*/ 728278 w 3657600"/>
                <a:gd name="connsiteY10" fmla="*/ 1847850 h 3657600"/>
                <a:gd name="connsiteX11" fmla="*/ 730118 w 3657600"/>
                <a:gd name="connsiteY11" fmla="*/ 1847377 h 3657600"/>
                <a:gd name="connsiteX12" fmla="*/ 914401 w 3657600"/>
                <a:gd name="connsiteY12" fmla="*/ 1828800 h 3657600"/>
                <a:gd name="connsiteX13" fmla="*/ 1098684 w 3657600"/>
                <a:gd name="connsiteY13" fmla="*/ 1847377 h 3657600"/>
                <a:gd name="connsiteX14" fmla="*/ 1100523 w 3657600"/>
                <a:gd name="connsiteY14" fmla="*/ 1847850 h 3657600"/>
                <a:gd name="connsiteX15" fmla="*/ 1523994 w 3657600"/>
                <a:gd name="connsiteY15" fmla="*/ 1847850 h 3657600"/>
                <a:gd name="connsiteX16" fmla="*/ 1828800 w 3657600"/>
                <a:gd name="connsiteY16" fmla="*/ 1543044 h 3657600"/>
                <a:gd name="connsiteX17" fmla="*/ 1828800 w 3657600"/>
                <a:gd name="connsiteY17" fmla="*/ 914400 h 3657600"/>
                <a:gd name="connsiteX18" fmla="*/ 2743200 w 3657600"/>
                <a:gd name="connsiteY18" fmla="*/ 0 h 3657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657600" h="3657600">
                  <a:moveTo>
                    <a:pt x="2743200" y="0"/>
                  </a:moveTo>
                  <a:cubicBezTo>
                    <a:pt x="3248209" y="0"/>
                    <a:pt x="3657600" y="409391"/>
                    <a:pt x="3657600" y="914400"/>
                  </a:cubicBezTo>
                  <a:cubicBezTo>
                    <a:pt x="3657600" y="1419409"/>
                    <a:pt x="3248209" y="1828800"/>
                    <a:pt x="2743200" y="1828800"/>
                  </a:cubicBezTo>
                  <a:lnTo>
                    <a:pt x="2133606" y="1828800"/>
                  </a:lnTo>
                  <a:cubicBezTo>
                    <a:pt x="1965266" y="1828800"/>
                    <a:pt x="1828800" y="1965266"/>
                    <a:pt x="1828800" y="2133606"/>
                  </a:cubicBezTo>
                  <a:lnTo>
                    <a:pt x="1828800" y="2743200"/>
                  </a:lnTo>
                  <a:cubicBezTo>
                    <a:pt x="1828800" y="3248209"/>
                    <a:pt x="1419409" y="3657600"/>
                    <a:pt x="914400" y="3657600"/>
                  </a:cubicBezTo>
                  <a:cubicBezTo>
                    <a:pt x="409391" y="3657600"/>
                    <a:pt x="0" y="3248209"/>
                    <a:pt x="0" y="2743200"/>
                  </a:cubicBezTo>
                  <a:cubicBezTo>
                    <a:pt x="0" y="2332880"/>
                    <a:pt x="270262" y="1985683"/>
                    <a:pt x="642485" y="1869910"/>
                  </a:cubicBezTo>
                  <a:lnTo>
                    <a:pt x="728277" y="1847850"/>
                  </a:lnTo>
                  <a:lnTo>
                    <a:pt x="728278" y="1847850"/>
                  </a:lnTo>
                  <a:lnTo>
                    <a:pt x="730118" y="1847377"/>
                  </a:lnTo>
                  <a:cubicBezTo>
                    <a:pt x="789643" y="1835197"/>
                    <a:pt x="851275" y="1828800"/>
                    <a:pt x="914401" y="1828800"/>
                  </a:cubicBezTo>
                  <a:cubicBezTo>
                    <a:pt x="977527" y="1828800"/>
                    <a:pt x="1039159" y="1835197"/>
                    <a:pt x="1098684" y="1847377"/>
                  </a:cubicBezTo>
                  <a:lnTo>
                    <a:pt x="1100523" y="1847850"/>
                  </a:lnTo>
                  <a:lnTo>
                    <a:pt x="1523994" y="1847850"/>
                  </a:lnTo>
                  <a:cubicBezTo>
                    <a:pt x="1692334" y="1847850"/>
                    <a:pt x="1828800" y="1711384"/>
                    <a:pt x="1828800" y="1543044"/>
                  </a:cubicBezTo>
                  <a:lnTo>
                    <a:pt x="1828800" y="914400"/>
                  </a:lnTo>
                  <a:cubicBezTo>
                    <a:pt x="1828800" y="409391"/>
                    <a:pt x="2238191" y="0"/>
                    <a:pt x="2743200" y="0"/>
                  </a:cubicBezTo>
                  <a:close/>
                </a:path>
              </a:pathLst>
            </a:custGeom>
            <a:solidFill>
              <a:srgbClr val="083A59"/>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72" name="Group 71">
              <a:extLst>
                <a:ext uri="{FF2B5EF4-FFF2-40B4-BE49-F238E27FC236}">
                  <a16:creationId xmlns:a16="http://schemas.microsoft.com/office/drawing/2014/main" id="{F9694957-3F93-EAB9-03D9-7E634934B085}"/>
                </a:ext>
              </a:extLst>
            </p:cNvPr>
            <p:cNvGrpSpPr/>
            <p:nvPr/>
          </p:nvGrpSpPr>
          <p:grpSpPr>
            <a:xfrm>
              <a:off x="6343516" y="3040380"/>
              <a:ext cx="2103120" cy="5486948"/>
              <a:chOff x="6343516" y="3040380"/>
              <a:chExt cx="2103120" cy="5486948"/>
            </a:xfrm>
          </p:grpSpPr>
          <p:sp>
            <p:nvSpPr>
              <p:cNvPr id="70" name="Oval 69">
                <a:extLst>
                  <a:ext uri="{FF2B5EF4-FFF2-40B4-BE49-F238E27FC236}">
                    <a16:creationId xmlns:a16="http://schemas.microsoft.com/office/drawing/2014/main" id="{7CF45030-94F6-5A8E-17FE-F36954495273}"/>
                  </a:ext>
                </a:extLst>
              </p:cNvPr>
              <p:cNvSpPr/>
              <p:nvPr/>
            </p:nvSpPr>
            <p:spPr>
              <a:xfrm>
                <a:off x="6343516" y="3040380"/>
                <a:ext cx="2103120" cy="2103120"/>
              </a:xfrm>
              <a:prstGeom prst="ellipse">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1" name="Oval 70">
                <a:extLst>
                  <a:ext uri="{FF2B5EF4-FFF2-40B4-BE49-F238E27FC236}">
                    <a16:creationId xmlns:a16="http://schemas.microsoft.com/office/drawing/2014/main" id="{A1D1A20D-BAB8-9200-E919-D20D8A10E4AC}"/>
                  </a:ext>
                </a:extLst>
              </p:cNvPr>
              <p:cNvSpPr/>
              <p:nvPr/>
            </p:nvSpPr>
            <p:spPr>
              <a:xfrm>
                <a:off x="6343516" y="6424208"/>
                <a:ext cx="2103120" cy="2103120"/>
              </a:xfrm>
              <a:prstGeom prst="ellipse">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grpSp>
      </p:grpSp>
      <p:grpSp>
        <p:nvGrpSpPr>
          <p:cNvPr id="83" name="Group 82">
            <a:extLst>
              <a:ext uri="{FF2B5EF4-FFF2-40B4-BE49-F238E27FC236}">
                <a16:creationId xmlns:a16="http://schemas.microsoft.com/office/drawing/2014/main" id="{88444FB5-DC90-4125-A962-168FF601EC2A}"/>
              </a:ext>
            </a:extLst>
          </p:cNvPr>
          <p:cNvGrpSpPr/>
          <p:nvPr/>
        </p:nvGrpSpPr>
        <p:grpSpPr>
          <a:xfrm rot="-2700000">
            <a:off x="5611413" y="2803180"/>
            <a:ext cx="4815050" cy="5486948"/>
            <a:chOff x="4987551" y="3040380"/>
            <a:chExt cx="4815050" cy="5486948"/>
          </a:xfrm>
        </p:grpSpPr>
        <p:sp>
          <p:nvSpPr>
            <p:cNvPr id="84" name="Freeform: Shape 83">
              <a:extLst>
                <a:ext uri="{FF2B5EF4-FFF2-40B4-BE49-F238E27FC236}">
                  <a16:creationId xmlns:a16="http://schemas.microsoft.com/office/drawing/2014/main" id="{97FA65E3-7DF0-463F-95C0-76511508F693}"/>
                </a:ext>
              </a:extLst>
            </p:cNvPr>
            <p:cNvSpPr/>
            <p:nvPr/>
          </p:nvSpPr>
          <p:spPr>
            <a:xfrm rot="18915015">
              <a:off x="4987551" y="3394466"/>
              <a:ext cx="4815050" cy="4786742"/>
            </a:xfrm>
            <a:custGeom>
              <a:avLst/>
              <a:gdLst>
                <a:gd name="connsiteX0" fmla="*/ 2743200 w 3657600"/>
                <a:gd name="connsiteY0" fmla="*/ 0 h 3657600"/>
                <a:gd name="connsiteX1" fmla="*/ 3657600 w 3657600"/>
                <a:gd name="connsiteY1" fmla="*/ 914400 h 3657600"/>
                <a:gd name="connsiteX2" fmla="*/ 2743200 w 3657600"/>
                <a:gd name="connsiteY2" fmla="*/ 1828800 h 3657600"/>
                <a:gd name="connsiteX3" fmla="*/ 2133606 w 3657600"/>
                <a:gd name="connsiteY3" fmla="*/ 1828800 h 3657600"/>
                <a:gd name="connsiteX4" fmla="*/ 1828800 w 3657600"/>
                <a:gd name="connsiteY4" fmla="*/ 2133606 h 3657600"/>
                <a:gd name="connsiteX5" fmla="*/ 1828800 w 3657600"/>
                <a:gd name="connsiteY5" fmla="*/ 2743200 h 3657600"/>
                <a:gd name="connsiteX6" fmla="*/ 914400 w 3657600"/>
                <a:gd name="connsiteY6" fmla="*/ 3657600 h 3657600"/>
                <a:gd name="connsiteX7" fmla="*/ 0 w 3657600"/>
                <a:gd name="connsiteY7" fmla="*/ 2743200 h 3657600"/>
                <a:gd name="connsiteX8" fmla="*/ 642485 w 3657600"/>
                <a:gd name="connsiteY8" fmla="*/ 1869910 h 3657600"/>
                <a:gd name="connsiteX9" fmla="*/ 728277 w 3657600"/>
                <a:gd name="connsiteY9" fmla="*/ 1847850 h 3657600"/>
                <a:gd name="connsiteX10" fmla="*/ 728278 w 3657600"/>
                <a:gd name="connsiteY10" fmla="*/ 1847850 h 3657600"/>
                <a:gd name="connsiteX11" fmla="*/ 730118 w 3657600"/>
                <a:gd name="connsiteY11" fmla="*/ 1847377 h 3657600"/>
                <a:gd name="connsiteX12" fmla="*/ 914401 w 3657600"/>
                <a:gd name="connsiteY12" fmla="*/ 1828800 h 3657600"/>
                <a:gd name="connsiteX13" fmla="*/ 1098684 w 3657600"/>
                <a:gd name="connsiteY13" fmla="*/ 1847377 h 3657600"/>
                <a:gd name="connsiteX14" fmla="*/ 1100523 w 3657600"/>
                <a:gd name="connsiteY14" fmla="*/ 1847850 h 3657600"/>
                <a:gd name="connsiteX15" fmla="*/ 1523994 w 3657600"/>
                <a:gd name="connsiteY15" fmla="*/ 1847850 h 3657600"/>
                <a:gd name="connsiteX16" fmla="*/ 1828800 w 3657600"/>
                <a:gd name="connsiteY16" fmla="*/ 1543044 h 3657600"/>
                <a:gd name="connsiteX17" fmla="*/ 1828800 w 3657600"/>
                <a:gd name="connsiteY17" fmla="*/ 914400 h 3657600"/>
                <a:gd name="connsiteX18" fmla="*/ 2743200 w 3657600"/>
                <a:gd name="connsiteY18" fmla="*/ 0 h 3657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657600" h="3657600">
                  <a:moveTo>
                    <a:pt x="2743200" y="0"/>
                  </a:moveTo>
                  <a:cubicBezTo>
                    <a:pt x="3248209" y="0"/>
                    <a:pt x="3657600" y="409391"/>
                    <a:pt x="3657600" y="914400"/>
                  </a:cubicBezTo>
                  <a:cubicBezTo>
                    <a:pt x="3657600" y="1419409"/>
                    <a:pt x="3248209" y="1828800"/>
                    <a:pt x="2743200" y="1828800"/>
                  </a:cubicBezTo>
                  <a:lnTo>
                    <a:pt x="2133606" y="1828800"/>
                  </a:lnTo>
                  <a:cubicBezTo>
                    <a:pt x="1965266" y="1828800"/>
                    <a:pt x="1828800" y="1965266"/>
                    <a:pt x="1828800" y="2133606"/>
                  </a:cubicBezTo>
                  <a:lnTo>
                    <a:pt x="1828800" y="2743200"/>
                  </a:lnTo>
                  <a:cubicBezTo>
                    <a:pt x="1828800" y="3248209"/>
                    <a:pt x="1419409" y="3657600"/>
                    <a:pt x="914400" y="3657600"/>
                  </a:cubicBezTo>
                  <a:cubicBezTo>
                    <a:pt x="409391" y="3657600"/>
                    <a:pt x="0" y="3248209"/>
                    <a:pt x="0" y="2743200"/>
                  </a:cubicBezTo>
                  <a:cubicBezTo>
                    <a:pt x="0" y="2332880"/>
                    <a:pt x="270262" y="1985683"/>
                    <a:pt x="642485" y="1869910"/>
                  </a:cubicBezTo>
                  <a:lnTo>
                    <a:pt x="728277" y="1847850"/>
                  </a:lnTo>
                  <a:lnTo>
                    <a:pt x="728278" y="1847850"/>
                  </a:lnTo>
                  <a:lnTo>
                    <a:pt x="730118" y="1847377"/>
                  </a:lnTo>
                  <a:cubicBezTo>
                    <a:pt x="789643" y="1835197"/>
                    <a:pt x="851275" y="1828800"/>
                    <a:pt x="914401" y="1828800"/>
                  </a:cubicBezTo>
                  <a:cubicBezTo>
                    <a:pt x="977527" y="1828800"/>
                    <a:pt x="1039159" y="1835197"/>
                    <a:pt x="1098684" y="1847377"/>
                  </a:cubicBezTo>
                  <a:lnTo>
                    <a:pt x="1100523" y="1847850"/>
                  </a:lnTo>
                  <a:lnTo>
                    <a:pt x="1523994" y="1847850"/>
                  </a:lnTo>
                  <a:cubicBezTo>
                    <a:pt x="1692334" y="1847850"/>
                    <a:pt x="1828800" y="1711384"/>
                    <a:pt x="1828800" y="1543044"/>
                  </a:cubicBezTo>
                  <a:lnTo>
                    <a:pt x="1828800" y="914400"/>
                  </a:lnTo>
                  <a:cubicBezTo>
                    <a:pt x="1828800" y="409391"/>
                    <a:pt x="2238191" y="0"/>
                    <a:pt x="2743200" y="0"/>
                  </a:cubicBezTo>
                  <a:close/>
                </a:path>
              </a:pathLst>
            </a:custGeom>
            <a:solidFill>
              <a:srgbClr val="083A59"/>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85" name="Group 84">
              <a:extLst>
                <a:ext uri="{FF2B5EF4-FFF2-40B4-BE49-F238E27FC236}">
                  <a16:creationId xmlns:a16="http://schemas.microsoft.com/office/drawing/2014/main" id="{3F0CA06A-A724-261C-6377-0E58FCADBE37}"/>
                </a:ext>
              </a:extLst>
            </p:cNvPr>
            <p:cNvGrpSpPr/>
            <p:nvPr/>
          </p:nvGrpSpPr>
          <p:grpSpPr>
            <a:xfrm>
              <a:off x="6343516" y="3040380"/>
              <a:ext cx="2103120" cy="5486948"/>
              <a:chOff x="6343516" y="3040380"/>
              <a:chExt cx="2103120" cy="5486948"/>
            </a:xfrm>
          </p:grpSpPr>
          <p:sp>
            <p:nvSpPr>
              <p:cNvPr id="86" name="Oval 85">
                <a:extLst>
                  <a:ext uri="{FF2B5EF4-FFF2-40B4-BE49-F238E27FC236}">
                    <a16:creationId xmlns:a16="http://schemas.microsoft.com/office/drawing/2014/main" id="{C335C980-FD57-8D36-32AD-6EEB449E0486}"/>
                  </a:ext>
                </a:extLst>
              </p:cNvPr>
              <p:cNvSpPr/>
              <p:nvPr/>
            </p:nvSpPr>
            <p:spPr>
              <a:xfrm>
                <a:off x="6343516" y="3040380"/>
                <a:ext cx="2103120" cy="2103120"/>
              </a:xfrm>
              <a:prstGeom prst="ellipse">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7" name="Oval 86">
                <a:extLst>
                  <a:ext uri="{FF2B5EF4-FFF2-40B4-BE49-F238E27FC236}">
                    <a16:creationId xmlns:a16="http://schemas.microsoft.com/office/drawing/2014/main" id="{9ABBDB5E-FFE2-BE06-0F2C-5DE644A20980}"/>
                  </a:ext>
                </a:extLst>
              </p:cNvPr>
              <p:cNvSpPr/>
              <p:nvPr/>
            </p:nvSpPr>
            <p:spPr>
              <a:xfrm>
                <a:off x="6343516" y="6424208"/>
                <a:ext cx="2103120" cy="2103120"/>
              </a:xfrm>
              <a:prstGeom prst="ellipse">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grpSp>
        <p:nvGrpSpPr>
          <p:cNvPr id="88" name="Group 87">
            <a:extLst>
              <a:ext uri="{FF2B5EF4-FFF2-40B4-BE49-F238E27FC236}">
                <a16:creationId xmlns:a16="http://schemas.microsoft.com/office/drawing/2014/main" id="{F7640CF0-5313-D9E4-B942-7BCA1E673080}"/>
              </a:ext>
            </a:extLst>
          </p:cNvPr>
          <p:cNvGrpSpPr/>
          <p:nvPr/>
        </p:nvGrpSpPr>
        <p:grpSpPr>
          <a:xfrm rot="2700000">
            <a:off x="8046277" y="2832023"/>
            <a:ext cx="4815050" cy="5486948"/>
            <a:chOff x="4987551" y="3040380"/>
            <a:chExt cx="4815050" cy="5486948"/>
          </a:xfrm>
        </p:grpSpPr>
        <p:sp>
          <p:nvSpPr>
            <p:cNvPr id="89" name="Freeform: Shape 88">
              <a:extLst>
                <a:ext uri="{FF2B5EF4-FFF2-40B4-BE49-F238E27FC236}">
                  <a16:creationId xmlns:a16="http://schemas.microsoft.com/office/drawing/2014/main" id="{116CF0CC-ED2A-9EC9-F012-359CBB28A9A5}"/>
                </a:ext>
              </a:extLst>
            </p:cNvPr>
            <p:cNvSpPr/>
            <p:nvPr/>
          </p:nvSpPr>
          <p:spPr>
            <a:xfrm rot="18915015">
              <a:off x="4987551" y="3394466"/>
              <a:ext cx="4815050" cy="4786742"/>
            </a:xfrm>
            <a:custGeom>
              <a:avLst/>
              <a:gdLst>
                <a:gd name="connsiteX0" fmla="*/ 2743200 w 3657600"/>
                <a:gd name="connsiteY0" fmla="*/ 0 h 3657600"/>
                <a:gd name="connsiteX1" fmla="*/ 3657600 w 3657600"/>
                <a:gd name="connsiteY1" fmla="*/ 914400 h 3657600"/>
                <a:gd name="connsiteX2" fmla="*/ 2743200 w 3657600"/>
                <a:gd name="connsiteY2" fmla="*/ 1828800 h 3657600"/>
                <a:gd name="connsiteX3" fmla="*/ 2133606 w 3657600"/>
                <a:gd name="connsiteY3" fmla="*/ 1828800 h 3657600"/>
                <a:gd name="connsiteX4" fmla="*/ 1828800 w 3657600"/>
                <a:gd name="connsiteY4" fmla="*/ 2133606 h 3657600"/>
                <a:gd name="connsiteX5" fmla="*/ 1828800 w 3657600"/>
                <a:gd name="connsiteY5" fmla="*/ 2743200 h 3657600"/>
                <a:gd name="connsiteX6" fmla="*/ 914400 w 3657600"/>
                <a:gd name="connsiteY6" fmla="*/ 3657600 h 3657600"/>
                <a:gd name="connsiteX7" fmla="*/ 0 w 3657600"/>
                <a:gd name="connsiteY7" fmla="*/ 2743200 h 3657600"/>
                <a:gd name="connsiteX8" fmla="*/ 642485 w 3657600"/>
                <a:gd name="connsiteY8" fmla="*/ 1869910 h 3657600"/>
                <a:gd name="connsiteX9" fmla="*/ 728277 w 3657600"/>
                <a:gd name="connsiteY9" fmla="*/ 1847850 h 3657600"/>
                <a:gd name="connsiteX10" fmla="*/ 728278 w 3657600"/>
                <a:gd name="connsiteY10" fmla="*/ 1847850 h 3657600"/>
                <a:gd name="connsiteX11" fmla="*/ 730118 w 3657600"/>
                <a:gd name="connsiteY11" fmla="*/ 1847377 h 3657600"/>
                <a:gd name="connsiteX12" fmla="*/ 914401 w 3657600"/>
                <a:gd name="connsiteY12" fmla="*/ 1828800 h 3657600"/>
                <a:gd name="connsiteX13" fmla="*/ 1098684 w 3657600"/>
                <a:gd name="connsiteY13" fmla="*/ 1847377 h 3657600"/>
                <a:gd name="connsiteX14" fmla="*/ 1100523 w 3657600"/>
                <a:gd name="connsiteY14" fmla="*/ 1847850 h 3657600"/>
                <a:gd name="connsiteX15" fmla="*/ 1523994 w 3657600"/>
                <a:gd name="connsiteY15" fmla="*/ 1847850 h 3657600"/>
                <a:gd name="connsiteX16" fmla="*/ 1828800 w 3657600"/>
                <a:gd name="connsiteY16" fmla="*/ 1543044 h 3657600"/>
                <a:gd name="connsiteX17" fmla="*/ 1828800 w 3657600"/>
                <a:gd name="connsiteY17" fmla="*/ 914400 h 3657600"/>
                <a:gd name="connsiteX18" fmla="*/ 2743200 w 3657600"/>
                <a:gd name="connsiteY18" fmla="*/ 0 h 3657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657600" h="3657600">
                  <a:moveTo>
                    <a:pt x="2743200" y="0"/>
                  </a:moveTo>
                  <a:cubicBezTo>
                    <a:pt x="3248209" y="0"/>
                    <a:pt x="3657600" y="409391"/>
                    <a:pt x="3657600" y="914400"/>
                  </a:cubicBezTo>
                  <a:cubicBezTo>
                    <a:pt x="3657600" y="1419409"/>
                    <a:pt x="3248209" y="1828800"/>
                    <a:pt x="2743200" y="1828800"/>
                  </a:cubicBezTo>
                  <a:lnTo>
                    <a:pt x="2133606" y="1828800"/>
                  </a:lnTo>
                  <a:cubicBezTo>
                    <a:pt x="1965266" y="1828800"/>
                    <a:pt x="1828800" y="1965266"/>
                    <a:pt x="1828800" y="2133606"/>
                  </a:cubicBezTo>
                  <a:lnTo>
                    <a:pt x="1828800" y="2743200"/>
                  </a:lnTo>
                  <a:cubicBezTo>
                    <a:pt x="1828800" y="3248209"/>
                    <a:pt x="1419409" y="3657600"/>
                    <a:pt x="914400" y="3657600"/>
                  </a:cubicBezTo>
                  <a:cubicBezTo>
                    <a:pt x="409391" y="3657600"/>
                    <a:pt x="0" y="3248209"/>
                    <a:pt x="0" y="2743200"/>
                  </a:cubicBezTo>
                  <a:cubicBezTo>
                    <a:pt x="0" y="2332880"/>
                    <a:pt x="270262" y="1985683"/>
                    <a:pt x="642485" y="1869910"/>
                  </a:cubicBezTo>
                  <a:lnTo>
                    <a:pt x="728277" y="1847850"/>
                  </a:lnTo>
                  <a:lnTo>
                    <a:pt x="728278" y="1847850"/>
                  </a:lnTo>
                  <a:lnTo>
                    <a:pt x="730118" y="1847377"/>
                  </a:lnTo>
                  <a:cubicBezTo>
                    <a:pt x="789643" y="1835197"/>
                    <a:pt x="851275" y="1828800"/>
                    <a:pt x="914401" y="1828800"/>
                  </a:cubicBezTo>
                  <a:cubicBezTo>
                    <a:pt x="977527" y="1828800"/>
                    <a:pt x="1039159" y="1835197"/>
                    <a:pt x="1098684" y="1847377"/>
                  </a:cubicBezTo>
                  <a:lnTo>
                    <a:pt x="1100523" y="1847850"/>
                  </a:lnTo>
                  <a:lnTo>
                    <a:pt x="1523994" y="1847850"/>
                  </a:lnTo>
                  <a:cubicBezTo>
                    <a:pt x="1692334" y="1847850"/>
                    <a:pt x="1828800" y="1711384"/>
                    <a:pt x="1828800" y="1543044"/>
                  </a:cubicBezTo>
                  <a:lnTo>
                    <a:pt x="1828800" y="914400"/>
                  </a:lnTo>
                  <a:cubicBezTo>
                    <a:pt x="1828800" y="409391"/>
                    <a:pt x="2238191" y="0"/>
                    <a:pt x="2743200" y="0"/>
                  </a:cubicBezTo>
                  <a:close/>
                </a:path>
              </a:pathLst>
            </a:custGeom>
            <a:solidFill>
              <a:srgbClr val="083A59"/>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90" name="Group 89">
              <a:extLst>
                <a:ext uri="{FF2B5EF4-FFF2-40B4-BE49-F238E27FC236}">
                  <a16:creationId xmlns:a16="http://schemas.microsoft.com/office/drawing/2014/main" id="{E79EB9A6-4230-F7D5-060C-5828B5001549}"/>
                </a:ext>
              </a:extLst>
            </p:cNvPr>
            <p:cNvGrpSpPr/>
            <p:nvPr/>
          </p:nvGrpSpPr>
          <p:grpSpPr>
            <a:xfrm>
              <a:off x="6343516" y="3040380"/>
              <a:ext cx="2103120" cy="5486948"/>
              <a:chOff x="6343516" y="3040380"/>
              <a:chExt cx="2103120" cy="5486948"/>
            </a:xfrm>
          </p:grpSpPr>
          <p:sp>
            <p:nvSpPr>
              <p:cNvPr id="91" name="Oval 90">
                <a:extLst>
                  <a:ext uri="{FF2B5EF4-FFF2-40B4-BE49-F238E27FC236}">
                    <a16:creationId xmlns:a16="http://schemas.microsoft.com/office/drawing/2014/main" id="{28BFD36E-C1C7-5D29-E7EF-EDFD29F495E7}"/>
                  </a:ext>
                </a:extLst>
              </p:cNvPr>
              <p:cNvSpPr/>
              <p:nvPr/>
            </p:nvSpPr>
            <p:spPr>
              <a:xfrm>
                <a:off x="6343516" y="3040380"/>
                <a:ext cx="2103120" cy="2103120"/>
              </a:xfrm>
              <a:prstGeom prst="ellipse">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2" name="Oval 91">
                <a:extLst>
                  <a:ext uri="{FF2B5EF4-FFF2-40B4-BE49-F238E27FC236}">
                    <a16:creationId xmlns:a16="http://schemas.microsoft.com/office/drawing/2014/main" id="{08AC9754-1FC0-B75A-D886-269E53B83EBC}"/>
                  </a:ext>
                </a:extLst>
              </p:cNvPr>
              <p:cNvSpPr/>
              <p:nvPr/>
            </p:nvSpPr>
            <p:spPr>
              <a:xfrm>
                <a:off x="6343516" y="6424208"/>
                <a:ext cx="2103120" cy="2103120"/>
              </a:xfrm>
              <a:prstGeom prst="ellipse">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grpSp>
        <p:nvGrpSpPr>
          <p:cNvPr id="93" name="Group 92">
            <a:extLst>
              <a:ext uri="{FF2B5EF4-FFF2-40B4-BE49-F238E27FC236}">
                <a16:creationId xmlns:a16="http://schemas.microsoft.com/office/drawing/2014/main" id="{F38FAEEA-E9B1-F6D9-1C47-F1DD669D2468}"/>
              </a:ext>
            </a:extLst>
          </p:cNvPr>
          <p:cNvGrpSpPr/>
          <p:nvPr/>
        </p:nvGrpSpPr>
        <p:grpSpPr>
          <a:xfrm rot="-2700000">
            <a:off x="10433233" y="2834838"/>
            <a:ext cx="4815050" cy="5486948"/>
            <a:chOff x="4987551" y="3040380"/>
            <a:chExt cx="4815050" cy="5486948"/>
          </a:xfrm>
        </p:grpSpPr>
        <p:sp>
          <p:nvSpPr>
            <p:cNvPr id="94" name="Freeform: Shape 93">
              <a:extLst>
                <a:ext uri="{FF2B5EF4-FFF2-40B4-BE49-F238E27FC236}">
                  <a16:creationId xmlns:a16="http://schemas.microsoft.com/office/drawing/2014/main" id="{33C2EDFC-83D6-A2BD-FD4E-F66C076854DB}"/>
                </a:ext>
              </a:extLst>
            </p:cNvPr>
            <p:cNvSpPr/>
            <p:nvPr/>
          </p:nvSpPr>
          <p:spPr>
            <a:xfrm rot="18915015">
              <a:off x="4987551" y="3394466"/>
              <a:ext cx="4815050" cy="4786742"/>
            </a:xfrm>
            <a:custGeom>
              <a:avLst/>
              <a:gdLst>
                <a:gd name="connsiteX0" fmla="*/ 2743200 w 3657600"/>
                <a:gd name="connsiteY0" fmla="*/ 0 h 3657600"/>
                <a:gd name="connsiteX1" fmla="*/ 3657600 w 3657600"/>
                <a:gd name="connsiteY1" fmla="*/ 914400 h 3657600"/>
                <a:gd name="connsiteX2" fmla="*/ 2743200 w 3657600"/>
                <a:gd name="connsiteY2" fmla="*/ 1828800 h 3657600"/>
                <a:gd name="connsiteX3" fmla="*/ 2133606 w 3657600"/>
                <a:gd name="connsiteY3" fmla="*/ 1828800 h 3657600"/>
                <a:gd name="connsiteX4" fmla="*/ 1828800 w 3657600"/>
                <a:gd name="connsiteY4" fmla="*/ 2133606 h 3657600"/>
                <a:gd name="connsiteX5" fmla="*/ 1828800 w 3657600"/>
                <a:gd name="connsiteY5" fmla="*/ 2743200 h 3657600"/>
                <a:gd name="connsiteX6" fmla="*/ 914400 w 3657600"/>
                <a:gd name="connsiteY6" fmla="*/ 3657600 h 3657600"/>
                <a:gd name="connsiteX7" fmla="*/ 0 w 3657600"/>
                <a:gd name="connsiteY7" fmla="*/ 2743200 h 3657600"/>
                <a:gd name="connsiteX8" fmla="*/ 642485 w 3657600"/>
                <a:gd name="connsiteY8" fmla="*/ 1869910 h 3657600"/>
                <a:gd name="connsiteX9" fmla="*/ 728277 w 3657600"/>
                <a:gd name="connsiteY9" fmla="*/ 1847850 h 3657600"/>
                <a:gd name="connsiteX10" fmla="*/ 728278 w 3657600"/>
                <a:gd name="connsiteY10" fmla="*/ 1847850 h 3657600"/>
                <a:gd name="connsiteX11" fmla="*/ 730118 w 3657600"/>
                <a:gd name="connsiteY11" fmla="*/ 1847377 h 3657600"/>
                <a:gd name="connsiteX12" fmla="*/ 914401 w 3657600"/>
                <a:gd name="connsiteY12" fmla="*/ 1828800 h 3657600"/>
                <a:gd name="connsiteX13" fmla="*/ 1098684 w 3657600"/>
                <a:gd name="connsiteY13" fmla="*/ 1847377 h 3657600"/>
                <a:gd name="connsiteX14" fmla="*/ 1100523 w 3657600"/>
                <a:gd name="connsiteY14" fmla="*/ 1847850 h 3657600"/>
                <a:gd name="connsiteX15" fmla="*/ 1523994 w 3657600"/>
                <a:gd name="connsiteY15" fmla="*/ 1847850 h 3657600"/>
                <a:gd name="connsiteX16" fmla="*/ 1828800 w 3657600"/>
                <a:gd name="connsiteY16" fmla="*/ 1543044 h 3657600"/>
                <a:gd name="connsiteX17" fmla="*/ 1828800 w 3657600"/>
                <a:gd name="connsiteY17" fmla="*/ 914400 h 3657600"/>
                <a:gd name="connsiteX18" fmla="*/ 2743200 w 3657600"/>
                <a:gd name="connsiteY18" fmla="*/ 0 h 3657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657600" h="3657600">
                  <a:moveTo>
                    <a:pt x="2743200" y="0"/>
                  </a:moveTo>
                  <a:cubicBezTo>
                    <a:pt x="3248209" y="0"/>
                    <a:pt x="3657600" y="409391"/>
                    <a:pt x="3657600" y="914400"/>
                  </a:cubicBezTo>
                  <a:cubicBezTo>
                    <a:pt x="3657600" y="1419409"/>
                    <a:pt x="3248209" y="1828800"/>
                    <a:pt x="2743200" y="1828800"/>
                  </a:cubicBezTo>
                  <a:lnTo>
                    <a:pt x="2133606" y="1828800"/>
                  </a:lnTo>
                  <a:cubicBezTo>
                    <a:pt x="1965266" y="1828800"/>
                    <a:pt x="1828800" y="1965266"/>
                    <a:pt x="1828800" y="2133606"/>
                  </a:cubicBezTo>
                  <a:lnTo>
                    <a:pt x="1828800" y="2743200"/>
                  </a:lnTo>
                  <a:cubicBezTo>
                    <a:pt x="1828800" y="3248209"/>
                    <a:pt x="1419409" y="3657600"/>
                    <a:pt x="914400" y="3657600"/>
                  </a:cubicBezTo>
                  <a:cubicBezTo>
                    <a:pt x="409391" y="3657600"/>
                    <a:pt x="0" y="3248209"/>
                    <a:pt x="0" y="2743200"/>
                  </a:cubicBezTo>
                  <a:cubicBezTo>
                    <a:pt x="0" y="2332880"/>
                    <a:pt x="270262" y="1985683"/>
                    <a:pt x="642485" y="1869910"/>
                  </a:cubicBezTo>
                  <a:lnTo>
                    <a:pt x="728277" y="1847850"/>
                  </a:lnTo>
                  <a:lnTo>
                    <a:pt x="728278" y="1847850"/>
                  </a:lnTo>
                  <a:lnTo>
                    <a:pt x="730118" y="1847377"/>
                  </a:lnTo>
                  <a:cubicBezTo>
                    <a:pt x="789643" y="1835197"/>
                    <a:pt x="851275" y="1828800"/>
                    <a:pt x="914401" y="1828800"/>
                  </a:cubicBezTo>
                  <a:cubicBezTo>
                    <a:pt x="977527" y="1828800"/>
                    <a:pt x="1039159" y="1835197"/>
                    <a:pt x="1098684" y="1847377"/>
                  </a:cubicBezTo>
                  <a:lnTo>
                    <a:pt x="1100523" y="1847850"/>
                  </a:lnTo>
                  <a:lnTo>
                    <a:pt x="1523994" y="1847850"/>
                  </a:lnTo>
                  <a:cubicBezTo>
                    <a:pt x="1692334" y="1847850"/>
                    <a:pt x="1828800" y="1711384"/>
                    <a:pt x="1828800" y="1543044"/>
                  </a:cubicBezTo>
                  <a:lnTo>
                    <a:pt x="1828800" y="914400"/>
                  </a:lnTo>
                  <a:cubicBezTo>
                    <a:pt x="1828800" y="409391"/>
                    <a:pt x="2238191" y="0"/>
                    <a:pt x="2743200" y="0"/>
                  </a:cubicBezTo>
                  <a:close/>
                </a:path>
              </a:pathLst>
            </a:custGeom>
            <a:solidFill>
              <a:srgbClr val="083A59"/>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95" name="Group 94">
              <a:extLst>
                <a:ext uri="{FF2B5EF4-FFF2-40B4-BE49-F238E27FC236}">
                  <a16:creationId xmlns:a16="http://schemas.microsoft.com/office/drawing/2014/main" id="{26053127-E868-D400-9648-70AA3261198D}"/>
                </a:ext>
              </a:extLst>
            </p:cNvPr>
            <p:cNvGrpSpPr/>
            <p:nvPr/>
          </p:nvGrpSpPr>
          <p:grpSpPr>
            <a:xfrm>
              <a:off x="6343516" y="3040380"/>
              <a:ext cx="2103120" cy="5486948"/>
              <a:chOff x="6343516" y="3040380"/>
              <a:chExt cx="2103120" cy="5486948"/>
            </a:xfrm>
          </p:grpSpPr>
          <p:sp>
            <p:nvSpPr>
              <p:cNvPr id="96" name="Oval 95">
                <a:extLst>
                  <a:ext uri="{FF2B5EF4-FFF2-40B4-BE49-F238E27FC236}">
                    <a16:creationId xmlns:a16="http://schemas.microsoft.com/office/drawing/2014/main" id="{AA383856-B5BB-C1CC-9C2B-C0133D824A55}"/>
                  </a:ext>
                </a:extLst>
              </p:cNvPr>
              <p:cNvSpPr/>
              <p:nvPr/>
            </p:nvSpPr>
            <p:spPr>
              <a:xfrm>
                <a:off x="6343516" y="3040380"/>
                <a:ext cx="2103120" cy="2103120"/>
              </a:xfrm>
              <a:prstGeom prst="ellipse">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7" name="Oval 96">
                <a:extLst>
                  <a:ext uri="{FF2B5EF4-FFF2-40B4-BE49-F238E27FC236}">
                    <a16:creationId xmlns:a16="http://schemas.microsoft.com/office/drawing/2014/main" id="{0DBEDC89-AB7D-B9DE-A6CD-01CF07AEDBA7}"/>
                  </a:ext>
                </a:extLst>
              </p:cNvPr>
              <p:cNvSpPr/>
              <p:nvPr/>
            </p:nvSpPr>
            <p:spPr>
              <a:xfrm>
                <a:off x="6343516" y="6424208"/>
                <a:ext cx="2103120" cy="2103120"/>
              </a:xfrm>
              <a:prstGeom prst="ellipse">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sp>
        <p:nvSpPr>
          <p:cNvPr id="98" name="TextBox 97">
            <a:extLst>
              <a:ext uri="{FF2B5EF4-FFF2-40B4-BE49-F238E27FC236}">
                <a16:creationId xmlns:a16="http://schemas.microsoft.com/office/drawing/2014/main" id="{289DB57D-C286-0982-16D0-10304A78068D}"/>
              </a:ext>
            </a:extLst>
          </p:cNvPr>
          <p:cNvSpPr txBox="1"/>
          <p:nvPr/>
        </p:nvSpPr>
        <p:spPr>
          <a:xfrm>
            <a:off x="3984097" y="5930787"/>
            <a:ext cx="708499" cy="1785104"/>
          </a:xfrm>
          <a:prstGeom prst="rect">
            <a:avLst/>
          </a:prstGeom>
          <a:noFill/>
        </p:spPr>
        <p:txBody>
          <a:bodyPr wrap="square" rtlCol="0">
            <a:spAutoFit/>
          </a:bodyPr>
          <a:lstStyle/>
          <a:p>
            <a:r>
              <a:rPr lang="en-US" sz="11000" dirty="0">
                <a:solidFill>
                  <a:srgbClr val="639CBF"/>
                </a:solidFill>
                <a:latin typeface="TT Norms Bold" panose="020B0604020202020204" charset="0"/>
              </a:rPr>
              <a:t>1</a:t>
            </a:r>
          </a:p>
        </p:txBody>
      </p:sp>
      <p:sp>
        <p:nvSpPr>
          <p:cNvPr id="101" name="TextBox 100">
            <a:extLst>
              <a:ext uri="{FF2B5EF4-FFF2-40B4-BE49-F238E27FC236}">
                <a16:creationId xmlns:a16="http://schemas.microsoft.com/office/drawing/2014/main" id="{6AC806F8-890D-FCF9-3AD0-533AE188F997}"/>
              </a:ext>
            </a:extLst>
          </p:cNvPr>
          <p:cNvSpPr txBox="1"/>
          <p:nvPr/>
        </p:nvSpPr>
        <p:spPr>
          <a:xfrm>
            <a:off x="6295319" y="3470783"/>
            <a:ext cx="708499" cy="1785104"/>
          </a:xfrm>
          <a:prstGeom prst="rect">
            <a:avLst/>
          </a:prstGeom>
          <a:noFill/>
        </p:spPr>
        <p:txBody>
          <a:bodyPr wrap="square" rtlCol="0">
            <a:spAutoFit/>
          </a:bodyPr>
          <a:lstStyle/>
          <a:p>
            <a:r>
              <a:rPr lang="en-US" sz="11000" dirty="0">
                <a:solidFill>
                  <a:srgbClr val="639CBF"/>
                </a:solidFill>
                <a:latin typeface="TT Norms Bold" panose="020B0604020202020204" charset="0"/>
              </a:rPr>
              <a:t>2</a:t>
            </a:r>
          </a:p>
        </p:txBody>
      </p:sp>
      <p:sp>
        <p:nvSpPr>
          <p:cNvPr id="105" name="TextBox 104">
            <a:extLst>
              <a:ext uri="{FF2B5EF4-FFF2-40B4-BE49-F238E27FC236}">
                <a16:creationId xmlns:a16="http://schemas.microsoft.com/office/drawing/2014/main" id="{26E66BC3-4084-2852-9116-4F1D25F997B6}"/>
              </a:ext>
            </a:extLst>
          </p:cNvPr>
          <p:cNvSpPr txBox="1"/>
          <p:nvPr/>
        </p:nvSpPr>
        <p:spPr>
          <a:xfrm>
            <a:off x="5649361" y="5613618"/>
            <a:ext cx="2397761" cy="1815882"/>
          </a:xfrm>
          <a:prstGeom prst="rect">
            <a:avLst/>
          </a:prstGeom>
          <a:noFill/>
        </p:spPr>
        <p:txBody>
          <a:bodyPr wrap="square">
            <a:spAutoFit/>
          </a:bodyPr>
          <a:lstStyle/>
          <a:p>
            <a:pPr lvl="0" algn="ctr"/>
            <a:r>
              <a:rPr lang="en-US" sz="2800" dirty="0">
                <a:solidFill>
                  <a:srgbClr val="639CBF"/>
                </a:solidFill>
                <a:latin typeface="TT Norms Bold" panose="020B0604020202020204" charset="0"/>
              </a:rPr>
              <a:t>Receives transaction data from the user </a:t>
            </a:r>
          </a:p>
        </p:txBody>
      </p:sp>
      <p:sp>
        <p:nvSpPr>
          <p:cNvPr id="108" name="TextBox 107">
            <a:extLst>
              <a:ext uri="{FF2B5EF4-FFF2-40B4-BE49-F238E27FC236}">
                <a16:creationId xmlns:a16="http://schemas.microsoft.com/office/drawing/2014/main" id="{42B48CCE-739F-4773-BCFF-E93ECC36CDA4}"/>
              </a:ext>
            </a:extLst>
          </p:cNvPr>
          <p:cNvSpPr txBox="1"/>
          <p:nvPr/>
        </p:nvSpPr>
        <p:spPr>
          <a:xfrm>
            <a:off x="7949691" y="3067386"/>
            <a:ext cx="2650664" cy="2585323"/>
          </a:xfrm>
          <a:prstGeom prst="rect">
            <a:avLst/>
          </a:prstGeom>
          <a:noFill/>
        </p:spPr>
        <p:txBody>
          <a:bodyPr wrap="square" rtlCol="0">
            <a:spAutoFit/>
          </a:bodyPr>
          <a:lstStyle/>
          <a:p>
            <a:pPr algn="ctr"/>
            <a:r>
              <a:rPr lang="en-US" sz="2700" dirty="0">
                <a:solidFill>
                  <a:srgbClr val="639CBF"/>
                </a:solidFill>
                <a:latin typeface="TT Norms Bold" panose="020B0604020202020204" charset="0"/>
              </a:rPr>
              <a:t>Extracts features by searching the transaction ID (</a:t>
            </a:r>
            <a:r>
              <a:rPr lang="en-US" sz="2700" dirty="0" err="1">
                <a:solidFill>
                  <a:srgbClr val="639CBF"/>
                </a:solidFill>
                <a:latin typeface="TT Norms Bold" panose="020B0604020202020204" charset="0"/>
              </a:rPr>
              <a:t>nameOrig</a:t>
            </a:r>
            <a:r>
              <a:rPr lang="en-US" sz="2700" dirty="0">
                <a:solidFill>
                  <a:srgbClr val="639CBF"/>
                </a:solidFill>
                <a:latin typeface="TT Norms Bold" panose="020B0604020202020204" charset="0"/>
              </a:rPr>
              <a:t>) in the CSV</a:t>
            </a:r>
          </a:p>
        </p:txBody>
      </p:sp>
      <p:sp>
        <p:nvSpPr>
          <p:cNvPr id="109" name="TextBox 108">
            <a:extLst>
              <a:ext uri="{FF2B5EF4-FFF2-40B4-BE49-F238E27FC236}">
                <a16:creationId xmlns:a16="http://schemas.microsoft.com/office/drawing/2014/main" id="{F20045C5-94B2-7F04-4C39-D5B431C5105F}"/>
              </a:ext>
            </a:extLst>
          </p:cNvPr>
          <p:cNvSpPr txBox="1"/>
          <p:nvPr/>
        </p:nvSpPr>
        <p:spPr>
          <a:xfrm>
            <a:off x="2612710" y="3771900"/>
            <a:ext cx="2928572" cy="1754326"/>
          </a:xfrm>
          <a:prstGeom prst="rect">
            <a:avLst/>
          </a:prstGeom>
          <a:noFill/>
        </p:spPr>
        <p:txBody>
          <a:bodyPr wrap="square" rtlCol="0">
            <a:spAutoFit/>
          </a:bodyPr>
          <a:lstStyle/>
          <a:p>
            <a:pPr algn="ctr"/>
            <a:r>
              <a:rPr lang="en-US" sz="2700" dirty="0">
                <a:solidFill>
                  <a:srgbClr val="639CBF"/>
                </a:solidFill>
                <a:latin typeface="TT Norms Bold" panose="020B0604020202020204" charset="0"/>
              </a:rPr>
              <a:t>Loads the trained DNN model using </a:t>
            </a:r>
            <a:r>
              <a:rPr lang="en-US" sz="2700" dirty="0" err="1">
                <a:solidFill>
                  <a:srgbClr val="639CBF"/>
                </a:solidFill>
                <a:latin typeface="TT Norms Bold" panose="020B0604020202020204" charset="0"/>
              </a:rPr>
              <a:t>TensorFlowRuns</a:t>
            </a:r>
            <a:endParaRPr lang="en-US" sz="2700" dirty="0">
              <a:solidFill>
                <a:srgbClr val="639CBF"/>
              </a:solidFill>
              <a:latin typeface="TT Norms Bold" panose="020B0604020202020204" charset="0"/>
            </a:endParaRPr>
          </a:p>
        </p:txBody>
      </p:sp>
      <p:sp>
        <p:nvSpPr>
          <p:cNvPr id="110" name="TextBox 109">
            <a:extLst>
              <a:ext uri="{FF2B5EF4-FFF2-40B4-BE49-F238E27FC236}">
                <a16:creationId xmlns:a16="http://schemas.microsoft.com/office/drawing/2014/main" id="{42C260B0-B065-62FA-95E3-272C84E6B306}"/>
              </a:ext>
            </a:extLst>
          </p:cNvPr>
          <p:cNvSpPr txBox="1"/>
          <p:nvPr/>
        </p:nvSpPr>
        <p:spPr>
          <a:xfrm>
            <a:off x="10385356" y="5633472"/>
            <a:ext cx="2650664" cy="1338828"/>
          </a:xfrm>
          <a:prstGeom prst="rect">
            <a:avLst/>
          </a:prstGeom>
          <a:noFill/>
        </p:spPr>
        <p:txBody>
          <a:bodyPr wrap="square" rtlCol="0">
            <a:spAutoFit/>
          </a:bodyPr>
          <a:lstStyle/>
          <a:p>
            <a:pPr algn="ctr"/>
            <a:r>
              <a:rPr lang="en-US" sz="2700" dirty="0">
                <a:solidFill>
                  <a:srgbClr val="639CBF"/>
                </a:solidFill>
                <a:latin typeface="TT Norms Bold" panose="020B0604020202020204" charset="0"/>
              </a:rPr>
              <a:t>Prediction on the received data</a:t>
            </a:r>
          </a:p>
        </p:txBody>
      </p:sp>
      <p:sp>
        <p:nvSpPr>
          <p:cNvPr id="111" name="TextBox 110">
            <a:extLst>
              <a:ext uri="{FF2B5EF4-FFF2-40B4-BE49-F238E27FC236}">
                <a16:creationId xmlns:a16="http://schemas.microsoft.com/office/drawing/2014/main" id="{AE7555DA-508C-A4A8-2169-E0BC98A86361}"/>
              </a:ext>
            </a:extLst>
          </p:cNvPr>
          <p:cNvSpPr txBox="1"/>
          <p:nvPr/>
        </p:nvSpPr>
        <p:spPr>
          <a:xfrm>
            <a:off x="12861264" y="4606688"/>
            <a:ext cx="2650664" cy="923330"/>
          </a:xfrm>
          <a:prstGeom prst="rect">
            <a:avLst/>
          </a:prstGeom>
          <a:noFill/>
        </p:spPr>
        <p:txBody>
          <a:bodyPr wrap="square" rtlCol="0">
            <a:spAutoFit/>
          </a:bodyPr>
          <a:lstStyle/>
          <a:p>
            <a:pPr algn="ctr"/>
            <a:r>
              <a:rPr lang="en-US" sz="2700" dirty="0">
                <a:solidFill>
                  <a:srgbClr val="639CBF"/>
                </a:solidFill>
                <a:latin typeface="TT Norms Bold" panose="020B0604020202020204" charset="0"/>
              </a:rPr>
              <a:t>Sends result back as JSON</a:t>
            </a:r>
          </a:p>
        </p:txBody>
      </p:sp>
      <p:grpSp>
        <p:nvGrpSpPr>
          <p:cNvPr id="112" name="Group 22">
            <a:extLst>
              <a:ext uri="{FF2B5EF4-FFF2-40B4-BE49-F238E27FC236}">
                <a16:creationId xmlns:a16="http://schemas.microsoft.com/office/drawing/2014/main" id="{7666B146-6717-F825-DA8D-EDF2183B90FC}"/>
              </a:ext>
            </a:extLst>
          </p:cNvPr>
          <p:cNvGrpSpPr/>
          <p:nvPr/>
        </p:nvGrpSpPr>
        <p:grpSpPr>
          <a:xfrm>
            <a:off x="8658227" y="12077700"/>
            <a:ext cx="519355" cy="519355"/>
            <a:chOff x="0" y="0"/>
            <a:chExt cx="692474" cy="692474"/>
          </a:xfrm>
        </p:grpSpPr>
        <p:sp>
          <p:nvSpPr>
            <p:cNvPr id="113" name="Freeform 23">
              <a:extLst>
                <a:ext uri="{FF2B5EF4-FFF2-40B4-BE49-F238E27FC236}">
                  <a16:creationId xmlns:a16="http://schemas.microsoft.com/office/drawing/2014/main" id="{53D3AE7F-D3E3-B529-5E25-C6EAE6F37E10}"/>
                </a:ext>
              </a:extLst>
            </p:cNvPr>
            <p:cNvSpPr/>
            <p:nvPr/>
          </p:nvSpPr>
          <p:spPr>
            <a:xfrm>
              <a:off x="0" y="0"/>
              <a:ext cx="692474" cy="692474"/>
            </a:xfrm>
            <a:custGeom>
              <a:avLst/>
              <a:gdLst/>
              <a:ahLst/>
              <a:cxnLst/>
              <a:rect l="l" t="t" r="r" b="b"/>
              <a:pathLst>
                <a:path w="692474" h="692474">
                  <a:moveTo>
                    <a:pt x="0" y="0"/>
                  </a:moveTo>
                  <a:lnTo>
                    <a:pt x="692474" y="0"/>
                  </a:lnTo>
                  <a:lnTo>
                    <a:pt x="692474" y="692474"/>
                  </a:lnTo>
                  <a:lnTo>
                    <a:pt x="0" y="69247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14" name="Freeform 24">
              <a:extLst>
                <a:ext uri="{FF2B5EF4-FFF2-40B4-BE49-F238E27FC236}">
                  <a16:creationId xmlns:a16="http://schemas.microsoft.com/office/drawing/2014/main" id="{40905208-ABF8-B1D3-FDBF-269648CC8584}"/>
                </a:ext>
              </a:extLst>
            </p:cNvPr>
            <p:cNvSpPr/>
            <p:nvPr/>
          </p:nvSpPr>
          <p:spPr>
            <a:xfrm>
              <a:off x="126809" y="167404"/>
              <a:ext cx="438855" cy="357667"/>
            </a:xfrm>
            <a:custGeom>
              <a:avLst/>
              <a:gdLst/>
              <a:ahLst/>
              <a:cxnLst/>
              <a:rect l="l" t="t" r="r" b="b"/>
              <a:pathLst>
                <a:path w="438855" h="357667">
                  <a:moveTo>
                    <a:pt x="0" y="0"/>
                  </a:moveTo>
                  <a:lnTo>
                    <a:pt x="438855" y="0"/>
                  </a:lnTo>
                  <a:lnTo>
                    <a:pt x="438855" y="357666"/>
                  </a:lnTo>
                  <a:lnTo>
                    <a:pt x="0" y="357666"/>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grpSp>
      <p:grpSp>
        <p:nvGrpSpPr>
          <p:cNvPr id="115" name="Group 22">
            <a:extLst>
              <a:ext uri="{FF2B5EF4-FFF2-40B4-BE49-F238E27FC236}">
                <a16:creationId xmlns:a16="http://schemas.microsoft.com/office/drawing/2014/main" id="{59563038-5B40-F87B-D49F-374C658FA426}"/>
              </a:ext>
            </a:extLst>
          </p:cNvPr>
          <p:cNvGrpSpPr/>
          <p:nvPr/>
        </p:nvGrpSpPr>
        <p:grpSpPr>
          <a:xfrm>
            <a:off x="8700845" y="13472752"/>
            <a:ext cx="519355" cy="519355"/>
            <a:chOff x="0" y="0"/>
            <a:chExt cx="692474" cy="692474"/>
          </a:xfrm>
        </p:grpSpPr>
        <p:sp>
          <p:nvSpPr>
            <p:cNvPr id="116" name="Freeform 23">
              <a:extLst>
                <a:ext uri="{FF2B5EF4-FFF2-40B4-BE49-F238E27FC236}">
                  <a16:creationId xmlns:a16="http://schemas.microsoft.com/office/drawing/2014/main" id="{292B83DD-C323-023E-9FD6-2B060DDE9834}"/>
                </a:ext>
              </a:extLst>
            </p:cNvPr>
            <p:cNvSpPr/>
            <p:nvPr/>
          </p:nvSpPr>
          <p:spPr>
            <a:xfrm>
              <a:off x="0" y="0"/>
              <a:ext cx="692474" cy="692474"/>
            </a:xfrm>
            <a:custGeom>
              <a:avLst/>
              <a:gdLst/>
              <a:ahLst/>
              <a:cxnLst/>
              <a:rect l="l" t="t" r="r" b="b"/>
              <a:pathLst>
                <a:path w="692474" h="692474">
                  <a:moveTo>
                    <a:pt x="0" y="0"/>
                  </a:moveTo>
                  <a:lnTo>
                    <a:pt x="692474" y="0"/>
                  </a:lnTo>
                  <a:lnTo>
                    <a:pt x="692474" y="692474"/>
                  </a:lnTo>
                  <a:lnTo>
                    <a:pt x="0" y="69247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17" name="Freeform 24">
              <a:extLst>
                <a:ext uri="{FF2B5EF4-FFF2-40B4-BE49-F238E27FC236}">
                  <a16:creationId xmlns:a16="http://schemas.microsoft.com/office/drawing/2014/main" id="{E9A058C0-BA99-265B-6100-A0483A57B516}"/>
                </a:ext>
              </a:extLst>
            </p:cNvPr>
            <p:cNvSpPr/>
            <p:nvPr/>
          </p:nvSpPr>
          <p:spPr>
            <a:xfrm>
              <a:off x="126809" y="167404"/>
              <a:ext cx="438855" cy="357667"/>
            </a:xfrm>
            <a:custGeom>
              <a:avLst/>
              <a:gdLst/>
              <a:ahLst/>
              <a:cxnLst/>
              <a:rect l="l" t="t" r="r" b="b"/>
              <a:pathLst>
                <a:path w="438855" h="357667">
                  <a:moveTo>
                    <a:pt x="0" y="0"/>
                  </a:moveTo>
                  <a:lnTo>
                    <a:pt x="438855" y="0"/>
                  </a:lnTo>
                  <a:lnTo>
                    <a:pt x="438855" y="357666"/>
                  </a:lnTo>
                  <a:lnTo>
                    <a:pt x="0" y="357666"/>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grpSp>
      <p:grpSp>
        <p:nvGrpSpPr>
          <p:cNvPr id="118" name="Group 22">
            <a:extLst>
              <a:ext uri="{FF2B5EF4-FFF2-40B4-BE49-F238E27FC236}">
                <a16:creationId xmlns:a16="http://schemas.microsoft.com/office/drawing/2014/main" id="{1AAEE88B-3B49-3EAA-0083-066C403954FD}"/>
              </a:ext>
            </a:extLst>
          </p:cNvPr>
          <p:cNvGrpSpPr/>
          <p:nvPr/>
        </p:nvGrpSpPr>
        <p:grpSpPr>
          <a:xfrm>
            <a:off x="8658226" y="12775226"/>
            <a:ext cx="519355" cy="519355"/>
            <a:chOff x="0" y="0"/>
            <a:chExt cx="692474" cy="692474"/>
          </a:xfrm>
        </p:grpSpPr>
        <p:sp>
          <p:nvSpPr>
            <p:cNvPr id="119" name="Freeform 23">
              <a:extLst>
                <a:ext uri="{FF2B5EF4-FFF2-40B4-BE49-F238E27FC236}">
                  <a16:creationId xmlns:a16="http://schemas.microsoft.com/office/drawing/2014/main" id="{30353E11-0A57-F571-435E-CDB2460F958A}"/>
                </a:ext>
              </a:extLst>
            </p:cNvPr>
            <p:cNvSpPr/>
            <p:nvPr/>
          </p:nvSpPr>
          <p:spPr>
            <a:xfrm>
              <a:off x="0" y="0"/>
              <a:ext cx="692474" cy="692474"/>
            </a:xfrm>
            <a:custGeom>
              <a:avLst/>
              <a:gdLst/>
              <a:ahLst/>
              <a:cxnLst/>
              <a:rect l="l" t="t" r="r" b="b"/>
              <a:pathLst>
                <a:path w="692474" h="692474">
                  <a:moveTo>
                    <a:pt x="0" y="0"/>
                  </a:moveTo>
                  <a:lnTo>
                    <a:pt x="692474" y="0"/>
                  </a:lnTo>
                  <a:lnTo>
                    <a:pt x="692474" y="692474"/>
                  </a:lnTo>
                  <a:lnTo>
                    <a:pt x="0" y="69247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20" name="Freeform 24">
              <a:extLst>
                <a:ext uri="{FF2B5EF4-FFF2-40B4-BE49-F238E27FC236}">
                  <a16:creationId xmlns:a16="http://schemas.microsoft.com/office/drawing/2014/main" id="{E1081BA8-D0D3-2B90-4D10-3BBE6994524D}"/>
                </a:ext>
              </a:extLst>
            </p:cNvPr>
            <p:cNvSpPr/>
            <p:nvPr/>
          </p:nvSpPr>
          <p:spPr>
            <a:xfrm>
              <a:off x="126809" y="167404"/>
              <a:ext cx="438855" cy="357667"/>
            </a:xfrm>
            <a:custGeom>
              <a:avLst/>
              <a:gdLst/>
              <a:ahLst/>
              <a:cxnLst/>
              <a:rect l="l" t="t" r="r" b="b"/>
              <a:pathLst>
                <a:path w="438855" h="357667">
                  <a:moveTo>
                    <a:pt x="0" y="0"/>
                  </a:moveTo>
                  <a:lnTo>
                    <a:pt x="438855" y="0"/>
                  </a:lnTo>
                  <a:lnTo>
                    <a:pt x="438855" y="357666"/>
                  </a:lnTo>
                  <a:lnTo>
                    <a:pt x="0" y="357666"/>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grpSp>
      <p:sp>
        <p:nvSpPr>
          <p:cNvPr id="21" name="TextBox 20">
            <a:extLst>
              <a:ext uri="{FF2B5EF4-FFF2-40B4-BE49-F238E27FC236}">
                <a16:creationId xmlns:a16="http://schemas.microsoft.com/office/drawing/2014/main" id="{B66E0F14-F465-6007-6518-C49B40E94571}"/>
              </a:ext>
            </a:extLst>
          </p:cNvPr>
          <p:cNvSpPr txBox="1"/>
          <p:nvPr/>
        </p:nvSpPr>
        <p:spPr>
          <a:xfrm>
            <a:off x="8763000" y="5930787"/>
            <a:ext cx="708499" cy="1785104"/>
          </a:xfrm>
          <a:prstGeom prst="rect">
            <a:avLst/>
          </a:prstGeom>
          <a:noFill/>
        </p:spPr>
        <p:txBody>
          <a:bodyPr wrap="square" rtlCol="0">
            <a:spAutoFit/>
          </a:bodyPr>
          <a:lstStyle/>
          <a:p>
            <a:r>
              <a:rPr lang="en-US" sz="11000" dirty="0">
                <a:solidFill>
                  <a:srgbClr val="639CBF"/>
                </a:solidFill>
                <a:latin typeface="TT Norms Bold" panose="020B0604020202020204" charset="0"/>
              </a:rPr>
              <a:t>3</a:t>
            </a:r>
          </a:p>
        </p:txBody>
      </p:sp>
      <p:sp>
        <p:nvSpPr>
          <p:cNvPr id="22" name="TextBox 21">
            <a:extLst>
              <a:ext uri="{FF2B5EF4-FFF2-40B4-BE49-F238E27FC236}">
                <a16:creationId xmlns:a16="http://schemas.microsoft.com/office/drawing/2014/main" id="{4CC49697-8B5A-7D87-3ACB-3A294F05D18B}"/>
              </a:ext>
            </a:extLst>
          </p:cNvPr>
          <p:cNvSpPr txBox="1"/>
          <p:nvPr/>
        </p:nvSpPr>
        <p:spPr>
          <a:xfrm>
            <a:off x="13540901" y="5930787"/>
            <a:ext cx="708499" cy="1785104"/>
          </a:xfrm>
          <a:prstGeom prst="rect">
            <a:avLst/>
          </a:prstGeom>
          <a:noFill/>
        </p:spPr>
        <p:txBody>
          <a:bodyPr wrap="square" rtlCol="0">
            <a:spAutoFit/>
          </a:bodyPr>
          <a:lstStyle/>
          <a:p>
            <a:r>
              <a:rPr lang="en-US" sz="11000" dirty="0">
                <a:solidFill>
                  <a:srgbClr val="639CBF"/>
                </a:solidFill>
                <a:latin typeface="TT Norms Bold" panose="020B0604020202020204" charset="0"/>
              </a:rPr>
              <a:t>5</a:t>
            </a:r>
          </a:p>
        </p:txBody>
      </p:sp>
      <p:sp>
        <p:nvSpPr>
          <p:cNvPr id="24" name="TextBox 23">
            <a:extLst>
              <a:ext uri="{FF2B5EF4-FFF2-40B4-BE49-F238E27FC236}">
                <a16:creationId xmlns:a16="http://schemas.microsoft.com/office/drawing/2014/main" id="{F2E4769B-2018-2867-5F74-DF7A142B4A6A}"/>
              </a:ext>
            </a:extLst>
          </p:cNvPr>
          <p:cNvSpPr txBox="1"/>
          <p:nvPr/>
        </p:nvSpPr>
        <p:spPr>
          <a:xfrm>
            <a:off x="11126439" y="3470783"/>
            <a:ext cx="708499" cy="1785104"/>
          </a:xfrm>
          <a:prstGeom prst="rect">
            <a:avLst/>
          </a:prstGeom>
          <a:noFill/>
        </p:spPr>
        <p:txBody>
          <a:bodyPr wrap="square" rtlCol="0">
            <a:spAutoFit/>
          </a:bodyPr>
          <a:lstStyle/>
          <a:p>
            <a:r>
              <a:rPr lang="en-US" sz="11000" dirty="0">
                <a:solidFill>
                  <a:srgbClr val="639CBF"/>
                </a:solidFill>
                <a:latin typeface="TT Norms Bold" panose="020B0604020202020204" charset="0"/>
              </a:rPr>
              <a:t>4</a:t>
            </a:r>
          </a:p>
        </p:txBody>
      </p:sp>
    </p:spTree>
    <p:extLst>
      <p:ext uri="{BB962C8B-B14F-4D97-AF65-F5344CB8AC3E}">
        <p14:creationId xmlns:p14="http://schemas.microsoft.com/office/powerpoint/2010/main" val="954452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AFEFF"/>
        </a:solidFill>
        <a:effectLst/>
      </p:bgPr>
    </p:bg>
    <p:spTree>
      <p:nvGrpSpPr>
        <p:cNvPr id="1" name=""/>
        <p:cNvGrpSpPr/>
        <p:nvPr/>
      </p:nvGrpSpPr>
      <p:grpSpPr>
        <a:xfrm>
          <a:off x="0" y="0"/>
          <a:ext cx="0" cy="0"/>
          <a:chOff x="0" y="0"/>
          <a:chExt cx="0" cy="0"/>
        </a:xfrm>
      </p:grpSpPr>
      <p:sp>
        <p:nvSpPr>
          <p:cNvPr id="2" name="Freeform 2"/>
          <p:cNvSpPr/>
          <p:nvPr/>
        </p:nvSpPr>
        <p:spPr>
          <a:xfrm>
            <a:off x="-729427" y="-2327807"/>
            <a:ext cx="11852938" cy="4848043"/>
          </a:xfrm>
          <a:custGeom>
            <a:avLst/>
            <a:gdLst/>
            <a:ahLst/>
            <a:cxnLst/>
            <a:rect l="l" t="t" r="r" b="b"/>
            <a:pathLst>
              <a:path w="11852938" h="4848043">
                <a:moveTo>
                  <a:pt x="0" y="0"/>
                </a:moveTo>
                <a:lnTo>
                  <a:pt x="11852938" y="0"/>
                </a:lnTo>
                <a:lnTo>
                  <a:pt x="11852938" y="4848042"/>
                </a:lnTo>
                <a:lnTo>
                  <a:pt x="0" y="4848042"/>
                </a:lnTo>
                <a:lnTo>
                  <a:pt x="0" y="0"/>
                </a:lnTo>
                <a:close/>
              </a:path>
            </a:pathLst>
          </a:custGeom>
          <a:blipFill>
            <a:blip r:embed="rId2">
              <a:extLst>
                <a:ext uri="{96DAC541-7B7A-43D3-8B79-37D633B846F1}">
                  <asvg:svgBlip xmlns:asvg="http://schemas.microsoft.com/office/drawing/2016/SVG/main" r:embed="rId3"/>
                </a:ext>
              </a:extLst>
            </a:blip>
            <a:stretch>
              <a:fillRect t="-29513" b="-12290"/>
            </a:stretch>
          </a:blipFill>
        </p:spPr>
        <p:txBody>
          <a:bodyPr/>
          <a:lstStyle/>
          <a:p>
            <a:endParaRPr lang="en-US"/>
          </a:p>
        </p:txBody>
      </p:sp>
      <p:grpSp>
        <p:nvGrpSpPr>
          <p:cNvPr id="3" name="Group 3"/>
          <p:cNvGrpSpPr/>
          <p:nvPr/>
        </p:nvGrpSpPr>
        <p:grpSpPr>
          <a:xfrm rot="-10800000">
            <a:off x="-1033729" y="9560699"/>
            <a:ext cx="6089136" cy="726301"/>
            <a:chOff x="0" y="0"/>
            <a:chExt cx="4558265" cy="543702"/>
          </a:xfrm>
        </p:grpSpPr>
        <p:sp>
          <p:nvSpPr>
            <p:cNvPr id="4" name="Freeform 4"/>
            <p:cNvSpPr/>
            <p:nvPr/>
          </p:nvSpPr>
          <p:spPr>
            <a:xfrm>
              <a:off x="0" y="0"/>
              <a:ext cx="4558265" cy="543702"/>
            </a:xfrm>
            <a:custGeom>
              <a:avLst/>
              <a:gdLst/>
              <a:ahLst/>
              <a:cxnLst/>
              <a:rect l="l" t="t" r="r" b="b"/>
              <a:pathLst>
                <a:path w="4558265" h="543702">
                  <a:moveTo>
                    <a:pt x="203200" y="0"/>
                  </a:moveTo>
                  <a:lnTo>
                    <a:pt x="4558265" y="0"/>
                  </a:lnTo>
                  <a:lnTo>
                    <a:pt x="4355065" y="543702"/>
                  </a:lnTo>
                  <a:lnTo>
                    <a:pt x="0" y="543702"/>
                  </a:lnTo>
                  <a:lnTo>
                    <a:pt x="203200" y="0"/>
                  </a:lnTo>
                  <a:close/>
                </a:path>
              </a:pathLst>
            </a:custGeom>
            <a:solidFill>
              <a:srgbClr val="083A59"/>
            </a:solidFill>
          </p:spPr>
          <p:txBody>
            <a:bodyPr/>
            <a:lstStyle/>
            <a:p>
              <a:endParaRPr lang="en-US"/>
            </a:p>
          </p:txBody>
        </p:sp>
        <p:sp>
          <p:nvSpPr>
            <p:cNvPr id="5" name="TextBox 5"/>
            <p:cNvSpPr txBox="1"/>
            <p:nvPr/>
          </p:nvSpPr>
          <p:spPr>
            <a:xfrm>
              <a:off x="101600" y="-47625"/>
              <a:ext cx="4355065" cy="591327"/>
            </a:xfrm>
            <a:prstGeom prst="rect">
              <a:avLst/>
            </a:prstGeom>
          </p:spPr>
          <p:txBody>
            <a:bodyPr lIns="50800" tIns="50800" rIns="50800" bIns="50800" rtlCol="0" anchor="ctr"/>
            <a:lstStyle/>
            <a:p>
              <a:pPr algn="ctr">
                <a:lnSpc>
                  <a:spcPts val="3500"/>
                </a:lnSpc>
              </a:pPr>
              <a:endParaRPr/>
            </a:p>
          </p:txBody>
        </p:sp>
      </p:grpSp>
      <p:grpSp>
        <p:nvGrpSpPr>
          <p:cNvPr id="6" name="Group 6"/>
          <p:cNvGrpSpPr/>
          <p:nvPr/>
        </p:nvGrpSpPr>
        <p:grpSpPr>
          <a:xfrm rot="-10800000">
            <a:off x="-377101" y="9560699"/>
            <a:ext cx="6600101" cy="348109"/>
            <a:chOff x="0" y="0"/>
            <a:chExt cx="10308517" cy="543702"/>
          </a:xfrm>
        </p:grpSpPr>
        <p:sp>
          <p:nvSpPr>
            <p:cNvPr id="7" name="Freeform 7"/>
            <p:cNvSpPr/>
            <p:nvPr/>
          </p:nvSpPr>
          <p:spPr>
            <a:xfrm>
              <a:off x="0" y="0"/>
              <a:ext cx="10308517" cy="543702"/>
            </a:xfrm>
            <a:custGeom>
              <a:avLst/>
              <a:gdLst/>
              <a:ahLst/>
              <a:cxnLst/>
              <a:rect l="l" t="t" r="r" b="b"/>
              <a:pathLst>
                <a:path w="10308517" h="543702">
                  <a:moveTo>
                    <a:pt x="203200" y="0"/>
                  </a:moveTo>
                  <a:lnTo>
                    <a:pt x="10308517" y="0"/>
                  </a:lnTo>
                  <a:lnTo>
                    <a:pt x="10105317" y="543702"/>
                  </a:lnTo>
                  <a:lnTo>
                    <a:pt x="0" y="543702"/>
                  </a:lnTo>
                  <a:lnTo>
                    <a:pt x="203200" y="0"/>
                  </a:lnTo>
                  <a:close/>
                </a:path>
              </a:pathLst>
            </a:custGeom>
            <a:solidFill>
              <a:srgbClr val="639CBF"/>
            </a:solidFill>
          </p:spPr>
          <p:txBody>
            <a:bodyPr/>
            <a:lstStyle/>
            <a:p>
              <a:endParaRPr lang="en-US"/>
            </a:p>
          </p:txBody>
        </p:sp>
        <p:sp>
          <p:nvSpPr>
            <p:cNvPr id="8" name="TextBox 8"/>
            <p:cNvSpPr txBox="1"/>
            <p:nvPr/>
          </p:nvSpPr>
          <p:spPr>
            <a:xfrm>
              <a:off x="101600" y="-47625"/>
              <a:ext cx="10105317" cy="591327"/>
            </a:xfrm>
            <a:prstGeom prst="rect">
              <a:avLst/>
            </a:prstGeom>
          </p:spPr>
          <p:txBody>
            <a:bodyPr lIns="50800" tIns="50800" rIns="50800" bIns="50800" rtlCol="0" anchor="ctr"/>
            <a:lstStyle/>
            <a:p>
              <a:pPr algn="ctr">
                <a:lnSpc>
                  <a:spcPts val="3500"/>
                </a:lnSpc>
              </a:pPr>
              <a:endParaRPr/>
            </a:p>
          </p:txBody>
        </p:sp>
      </p:grpSp>
      <p:sp>
        <p:nvSpPr>
          <p:cNvPr id="9" name="Freeform 9"/>
          <p:cNvSpPr/>
          <p:nvPr/>
        </p:nvSpPr>
        <p:spPr>
          <a:xfrm rot="260115" flipH="1" flipV="1">
            <a:off x="-1663134" y="-2392180"/>
            <a:ext cx="12228394" cy="4784359"/>
          </a:xfrm>
          <a:custGeom>
            <a:avLst/>
            <a:gdLst/>
            <a:ahLst/>
            <a:cxnLst/>
            <a:rect l="l" t="t" r="r" b="b"/>
            <a:pathLst>
              <a:path w="12228394" h="4784359">
                <a:moveTo>
                  <a:pt x="12228394" y="4784360"/>
                </a:moveTo>
                <a:lnTo>
                  <a:pt x="0" y="4784360"/>
                </a:lnTo>
                <a:lnTo>
                  <a:pt x="0" y="0"/>
                </a:lnTo>
                <a:lnTo>
                  <a:pt x="12228394" y="0"/>
                </a:lnTo>
                <a:lnTo>
                  <a:pt x="12228394" y="4784360"/>
                </a:lnTo>
                <a:close/>
              </a:path>
            </a:pathLst>
          </a:custGeom>
          <a:blipFill>
            <a:blip r:embed="rId4">
              <a:alphaModFix amt="19999"/>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10" name="Group 10"/>
          <p:cNvGrpSpPr/>
          <p:nvPr/>
        </p:nvGrpSpPr>
        <p:grpSpPr>
          <a:xfrm rot="-10800000">
            <a:off x="-1331986" y="-1027275"/>
            <a:ext cx="11034879" cy="1503002"/>
            <a:chOff x="0" y="0"/>
            <a:chExt cx="3991800" cy="543702"/>
          </a:xfrm>
        </p:grpSpPr>
        <p:sp>
          <p:nvSpPr>
            <p:cNvPr id="11" name="Freeform 11"/>
            <p:cNvSpPr/>
            <p:nvPr/>
          </p:nvSpPr>
          <p:spPr>
            <a:xfrm>
              <a:off x="0" y="0"/>
              <a:ext cx="3991800" cy="543702"/>
            </a:xfrm>
            <a:custGeom>
              <a:avLst/>
              <a:gdLst/>
              <a:ahLst/>
              <a:cxnLst/>
              <a:rect l="l" t="t" r="r" b="b"/>
              <a:pathLst>
                <a:path w="3991800" h="543702">
                  <a:moveTo>
                    <a:pt x="203200" y="0"/>
                  </a:moveTo>
                  <a:lnTo>
                    <a:pt x="3991800" y="0"/>
                  </a:lnTo>
                  <a:lnTo>
                    <a:pt x="3788600" y="543702"/>
                  </a:lnTo>
                  <a:lnTo>
                    <a:pt x="0" y="543702"/>
                  </a:lnTo>
                  <a:lnTo>
                    <a:pt x="203200" y="0"/>
                  </a:lnTo>
                  <a:close/>
                </a:path>
              </a:pathLst>
            </a:custGeom>
            <a:solidFill>
              <a:srgbClr val="639CBF"/>
            </a:solidFill>
          </p:spPr>
          <p:txBody>
            <a:bodyPr/>
            <a:lstStyle/>
            <a:p>
              <a:endParaRPr lang="en-US"/>
            </a:p>
          </p:txBody>
        </p:sp>
        <p:sp>
          <p:nvSpPr>
            <p:cNvPr id="12" name="TextBox 12"/>
            <p:cNvSpPr txBox="1"/>
            <p:nvPr/>
          </p:nvSpPr>
          <p:spPr>
            <a:xfrm>
              <a:off x="101600" y="-47625"/>
              <a:ext cx="3788600" cy="591327"/>
            </a:xfrm>
            <a:prstGeom prst="rect">
              <a:avLst/>
            </a:prstGeom>
          </p:spPr>
          <p:txBody>
            <a:bodyPr lIns="50800" tIns="50800" rIns="50800" bIns="50800" rtlCol="0" anchor="ctr"/>
            <a:lstStyle/>
            <a:p>
              <a:pPr algn="ctr">
                <a:lnSpc>
                  <a:spcPts val="3500"/>
                </a:lnSpc>
              </a:pPr>
              <a:endParaRPr/>
            </a:p>
          </p:txBody>
        </p:sp>
      </p:grpSp>
      <p:sp>
        <p:nvSpPr>
          <p:cNvPr id="13" name="Freeform 13"/>
          <p:cNvSpPr/>
          <p:nvPr/>
        </p:nvSpPr>
        <p:spPr>
          <a:xfrm rot="6569819">
            <a:off x="16133321" y="8360869"/>
            <a:ext cx="6220818" cy="3125961"/>
          </a:xfrm>
          <a:custGeom>
            <a:avLst/>
            <a:gdLst/>
            <a:ahLst/>
            <a:cxnLst/>
            <a:rect l="l" t="t" r="r" b="b"/>
            <a:pathLst>
              <a:path w="6220818" h="3125961">
                <a:moveTo>
                  <a:pt x="0" y="0"/>
                </a:moveTo>
                <a:lnTo>
                  <a:pt x="6220817" y="0"/>
                </a:lnTo>
                <a:lnTo>
                  <a:pt x="6220817" y="3125961"/>
                </a:lnTo>
                <a:lnTo>
                  <a:pt x="0" y="312596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4" name="Freeform 14"/>
          <p:cNvSpPr/>
          <p:nvPr/>
        </p:nvSpPr>
        <p:spPr>
          <a:xfrm rot="-5400000">
            <a:off x="-1329198" y="5666976"/>
            <a:ext cx="2573236" cy="669041"/>
          </a:xfrm>
          <a:custGeom>
            <a:avLst/>
            <a:gdLst/>
            <a:ahLst/>
            <a:cxnLst/>
            <a:rect l="l" t="t" r="r" b="b"/>
            <a:pathLst>
              <a:path w="2573236" h="669041">
                <a:moveTo>
                  <a:pt x="0" y="0"/>
                </a:moveTo>
                <a:lnTo>
                  <a:pt x="2573235" y="0"/>
                </a:lnTo>
                <a:lnTo>
                  <a:pt x="2573235" y="669042"/>
                </a:lnTo>
                <a:lnTo>
                  <a:pt x="0" y="66904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5" name="Freeform 15"/>
          <p:cNvSpPr/>
          <p:nvPr/>
        </p:nvSpPr>
        <p:spPr>
          <a:xfrm>
            <a:off x="13620750" y="9830388"/>
            <a:ext cx="1344752" cy="1095973"/>
          </a:xfrm>
          <a:custGeom>
            <a:avLst/>
            <a:gdLst/>
            <a:ahLst/>
            <a:cxnLst/>
            <a:rect l="l" t="t" r="r" b="b"/>
            <a:pathLst>
              <a:path w="1344752" h="1095973">
                <a:moveTo>
                  <a:pt x="0" y="0"/>
                </a:moveTo>
                <a:lnTo>
                  <a:pt x="1344752" y="0"/>
                </a:lnTo>
                <a:lnTo>
                  <a:pt x="1344752" y="1095973"/>
                </a:lnTo>
                <a:lnTo>
                  <a:pt x="0" y="1095973"/>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6" name="Freeform 16"/>
          <p:cNvSpPr/>
          <p:nvPr/>
        </p:nvSpPr>
        <p:spPr>
          <a:xfrm>
            <a:off x="78307" y="10089315"/>
            <a:ext cx="1568399" cy="919474"/>
          </a:xfrm>
          <a:custGeom>
            <a:avLst/>
            <a:gdLst/>
            <a:ahLst/>
            <a:cxnLst/>
            <a:rect l="l" t="t" r="r" b="b"/>
            <a:pathLst>
              <a:path w="1568399" h="919474">
                <a:moveTo>
                  <a:pt x="0" y="0"/>
                </a:moveTo>
                <a:lnTo>
                  <a:pt x="1568399" y="0"/>
                </a:lnTo>
                <a:lnTo>
                  <a:pt x="1568399" y="919474"/>
                </a:lnTo>
                <a:lnTo>
                  <a:pt x="0" y="919474"/>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17" name="Freeform 17"/>
          <p:cNvSpPr/>
          <p:nvPr/>
        </p:nvSpPr>
        <p:spPr>
          <a:xfrm>
            <a:off x="-1846472" y="7209000"/>
            <a:ext cx="3046650" cy="2621388"/>
          </a:xfrm>
          <a:custGeom>
            <a:avLst/>
            <a:gdLst/>
            <a:ahLst/>
            <a:cxnLst/>
            <a:rect l="l" t="t" r="r" b="b"/>
            <a:pathLst>
              <a:path w="3046650" h="2621388">
                <a:moveTo>
                  <a:pt x="0" y="0"/>
                </a:moveTo>
                <a:lnTo>
                  <a:pt x="3046650" y="0"/>
                </a:lnTo>
                <a:lnTo>
                  <a:pt x="3046650" y="2621388"/>
                </a:lnTo>
                <a:lnTo>
                  <a:pt x="0" y="2621388"/>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US"/>
          </a:p>
        </p:txBody>
      </p:sp>
      <p:sp>
        <p:nvSpPr>
          <p:cNvPr id="18" name="Freeform 18"/>
          <p:cNvSpPr/>
          <p:nvPr/>
        </p:nvSpPr>
        <p:spPr>
          <a:xfrm>
            <a:off x="16010870" y="99462"/>
            <a:ext cx="2277130" cy="2143181"/>
          </a:xfrm>
          <a:custGeom>
            <a:avLst/>
            <a:gdLst/>
            <a:ahLst/>
            <a:cxnLst/>
            <a:rect l="l" t="t" r="r" b="b"/>
            <a:pathLst>
              <a:path w="2277130" h="2143181">
                <a:moveTo>
                  <a:pt x="0" y="0"/>
                </a:moveTo>
                <a:lnTo>
                  <a:pt x="2277130" y="0"/>
                </a:lnTo>
                <a:lnTo>
                  <a:pt x="2277130" y="2143181"/>
                </a:lnTo>
                <a:lnTo>
                  <a:pt x="0" y="2143181"/>
                </a:lnTo>
                <a:lnTo>
                  <a:pt x="0" y="0"/>
                </a:lnTo>
                <a:close/>
              </a:path>
            </a:pathLst>
          </a:custGeom>
          <a:blipFill>
            <a:blip r:embed="rId16"/>
            <a:stretch>
              <a:fillRect/>
            </a:stretch>
          </a:blipFill>
        </p:spPr>
        <p:txBody>
          <a:bodyPr/>
          <a:lstStyle/>
          <a:p>
            <a:endParaRPr lang="en-US"/>
          </a:p>
        </p:txBody>
      </p:sp>
      <p:sp>
        <p:nvSpPr>
          <p:cNvPr id="19" name="TextBox 19"/>
          <p:cNvSpPr txBox="1"/>
          <p:nvPr/>
        </p:nvSpPr>
        <p:spPr>
          <a:xfrm>
            <a:off x="310990" y="1047750"/>
            <a:ext cx="11476332" cy="1085216"/>
          </a:xfrm>
          <a:prstGeom prst="rect">
            <a:avLst/>
          </a:prstGeom>
        </p:spPr>
        <p:txBody>
          <a:bodyPr lIns="0" tIns="0" rIns="0" bIns="0" rtlCol="0" anchor="t">
            <a:spAutoFit/>
          </a:bodyPr>
          <a:lstStyle/>
          <a:p>
            <a:pPr algn="l">
              <a:lnSpc>
                <a:spcPts val="8510"/>
              </a:lnSpc>
            </a:pPr>
            <a:r>
              <a:rPr lang="en-US" sz="7400" b="1">
                <a:solidFill>
                  <a:srgbClr val="FAFEFF"/>
                </a:solidFill>
                <a:latin typeface="TT Norms Bold"/>
                <a:ea typeface="TT Norms Bold"/>
                <a:cs typeface="TT Norms Bold"/>
                <a:sym typeface="TT Norms Bold"/>
              </a:rPr>
              <a:t>TABLE OF CONTENTS</a:t>
            </a:r>
          </a:p>
        </p:txBody>
      </p:sp>
      <p:sp>
        <p:nvSpPr>
          <p:cNvPr id="20" name="Freeform 20"/>
          <p:cNvSpPr/>
          <p:nvPr/>
        </p:nvSpPr>
        <p:spPr>
          <a:xfrm rot="5400000">
            <a:off x="10619491" y="805672"/>
            <a:ext cx="2335663" cy="916748"/>
          </a:xfrm>
          <a:custGeom>
            <a:avLst/>
            <a:gdLst/>
            <a:ahLst/>
            <a:cxnLst/>
            <a:rect l="l" t="t" r="r" b="b"/>
            <a:pathLst>
              <a:path w="2335663" h="916748">
                <a:moveTo>
                  <a:pt x="0" y="0"/>
                </a:moveTo>
                <a:lnTo>
                  <a:pt x="2335663" y="0"/>
                </a:lnTo>
                <a:lnTo>
                  <a:pt x="2335663" y="916747"/>
                </a:lnTo>
                <a:lnTo>
                  <a:pt x="0" y="916747"/>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en-US"/>
          </a:p>
        </p:txBody>
      </p:sp>
      <p:grpSp>
        <p:nvGrpSpPr>
          <p:cNvPr id="56" name="Group 55">
            <a:extLst>
              <a:ext uri="{FF2B5EF4-FFF2-40B4-BE49-F238E27FC236}">
                <a16:creationId xmlns:a16="http://schemas.microsoft.com/office/drawing/2014/main" id="{495A0BF4-D121-3198-7397-2E1C0DE0CD7A}"/>
              </a:ext>
            </a:extLst>
          </p:cNvPr>
          <p:cNvGrpSpPr/>
          <p:nvPr/>
        </p:nvGrpSpPr>
        <p:grpSpPr>
          <a:xfrm>
            <a:off x="862506" y="3009900"/>
            <a:ext cx="16162947" cy="5562600"/>
            <a:chOff x="862506" y="2933700"/>
            <a:chExt cx="16162947" cy="5562600"/>
          </a:xfrm>
        </p:grpSpPr>
        <p:grpSp>
          <p:nvGrpSpPr>
            <p:cNvPr id="46" name="Group 45">
              <a:extLst>
                <a:ext uri="{FF2B5EF4-FFF2-40B4-BE49-F238E27FC236}">
                  <a16:creationId xmlns:a16="http://schemas.microsoft.com/office/drawing/2014/main" id="{39EF6E76-EA7E-5058-7579-328018C7AF9C}"/>
                </a:ext>
              </a:extLst>
            </p:cNvPr>
            <p:cNvGrpSpPr/>
            <p:nvPr/>
          </p:nvGrpSpPr>
          <p:grpSpPr>
            <a:xfrm>
              <a:off x="862506" y="2933700"/>
              <a:ext cx="16137371" cy="4506718"/>
              <a:chOff x="862506" y="2933700"/>
              <a:chExt cx="16137371" cy="4506718"/>
            </a:xfrm>
          </p:grpSpPr>
          <p:sp>
            <p:nvSpPr>
              <p:cNvPr id="21" name="AutoShape 21"/>
              <p:cNvSpPr/>
              <p:nvPr/>
            </p:nvSpPr>
            <p:spPr>
              <a:xfrm>
                <a:off x="937542" y="3861314"/>
                <a:ext cx="6662253" cy="0"/>
              </a:xfrm>
              <a:prstGeom prst="line">
                <a:avLst/>
              </a:prstGeom>
              <a:ln w="19050" cap="flat">
                <a:solidFill>
                  <a:srgbClr val="083A59">
                    <a:alpha val="49804"/>
                  </a:srgbClr>
                </a:solidFill>
                <a:prstDash val="solid"/>
                <a:headEnd type="none" w="sm" len="sm"/>
                <a:tailEnd type="none" w="sm" len="sm"/>
              </a:ln>
            </p:spPr>
            <p:txBody>
              <a:bodyPr/>
              <a:lstStyle/>
              <a:p>
                <a:endParaRPr lang="en-US"/>
              </a:p>
            </p:txBody>
          </p:sp>
          <p:sp>
            <p:nvSpPr>
              <p:cNvPr id="22" name="AutoShape 22"/>
              <p:cNvSpPr/>
              <p:nvPr/>
            </p:nvSpPr>
            <p:spPr>
              <a:xfrm>
                <a:off x="10337624" y="3861314"/>
                <a:ext cx="6662253" cy="0"/>
              </a:xfrm>
              <a:prstGeom prst="line">
                <a:avLst/>
              </a:prstGeom>
              <a:ln w="19050" cap="flat">
                <a:solidFill>
                  <a:srgbClr val="083A59">
                    <a:alpha val="49804"/>
                  </a:srgbClr>
                </a:solidFill>
                <a:prstDash val="solid"/>
                <a:headEnd type="none" w="sm" len="sm"/>
                <a:tailEnd type="none" w="sm" len="sm"/>
              </a:ln>
            </p:spPr>
            <p:txBody>
              <a:bodyPr/>
              <a:lstStyle/>
              <a:p>
                <a:endParaRPr lang="en-US"/>
              </a:p>
            </p:txBody>
          </p:sp>
          <p:sp>
            <p:nvSpPr>
              <p:cNvPr id="23" name="AutoShape 23"/>
              <p:cNvSpPr/>
              <p:nvPr/>
            </p:nvSpPr>
            <p:spPr>
              <a:xfrm>
                <a:off x="937542" y="5040999"/>
                <a:ext cx="6662253" cy="0"/>
              </a:xfrm>
              <a:prstGeom prst="line">
                <a:avLst/>
              </a:prstGeom>
              <a:ln w="19050" cap="flat">
                <a:solidFill>
                  <a:srgbClr val="083A59">
                    <a:alpha val="49804"/>
                  </a:srgbClr>
                </a:solidFill>
                <a:prstDash val="solid"/>
                <a:headEnd type="none" w="sm" len="sm"/>
                <a:tailEnd type="none" w="sm" len="sm"/>
              </a:ln>
            </p:spPr>
            <p:txBody>
              <a:bodyPr/>
              <a:lstStyle/>
              <a:p>
                <a:endParaRPr lang="en-US"/>
              </a:p>
            </p:txBody>
          </p:sp>
          <p:sp>
            <p:nvSpPr>
              <p:cNvPr id="24" name="AutoShape 24"/>
              <p:cNvSpPr/>
              <p:nvPr/>
            </p:nvSpPr>
            <p:spPr>
              <a:xfrm>
                <a:off x="10337624" y="5040999"/>
                <a:ext cx="6662253" cy="0"/>
              </a:xfrm>
              <a:prstGeom prst="line">
                <a:avLst/>
              </a:prstGeom>
              <a:ln w="19050" cap="flat">
                <a:solidFill>
                  <a:srgbClr val="083A59">
                    <a:alpha val="49804"/>
                  </a:srgbClr>
                </a:solidFill>
                <a:prstDash val="solid"/>
                <a:headEnd type="none" w="sm" len="sm"/>
                <a:tailEnd type="none" w="sm" len="sm"/>
              </a:ln>
            </p:spPr>
            <p:txBody>
              <a:bodyPr/>
              <a:lstStyle/>
              <a:p>
                <a:endParaRPr lang="en-US"/>
              </a:p>
            </p:txBody>
          </p:sp>
          <p:sp>
            <p:nvSpPr>
              <p:cNvPr id="25" name="AutoShape 25"/>
              <p:cNvSpPr/>
              <p:nvPr/>
            </p:nvSpPr>
            <p:spPr>
              <a:xfrm>
                <a:off x="937542" y="6220684"/>
                <a:ext cx="6662253" cy="0"/>
              </a:xfrm>
              <a:prstGeom prst="line">
                <a:avLst/>
              </a:prstGeom>
              <a:ln w="19050" cap="flat">
                <a:solidFill>
                  <a:srgbClr val="083A59">
                    <a:alpha val="49804"/>
                  </a:srgbClr>
                </a:solidFill>
                <a:prstDash val="solid"/>
                <a:headEnd type="none" w="sm" len="sm"/>
                <a:tailEnd type="none" w="sm" len="sm"/>
              </a:ln>
            </p:spPr>
            <p:txBody>
              <a:bodyPr/>
              <a:lstStyle/>
              <a:p>
                <a:endParaRPr lang="en-US"/>
              </a:p>
            </p:txBody>
          </p:sp>
          <p:sp>
            <p:nvSpPr>
              <p:cNvPr id="26" name="AutoShape 26"/>
              <p:cNvSpPr/>
              <p:nvPr/>
            </p:nvSpPr>
            <p:spPr>
              <a:xfrm>
                <a:off x="937542" y="7440418"/>
                <a:ext cx="6662253" cy="0"/>
              </a:xfrm>
              <a:prstGeom prst="line">
                <a:avLst/>
              </a:prstGeom>
              <a:ln w="19050" cap="flat">
                <a:solidFill>
                  <a:srgbClr val="083A59">
                    <a:alpha val="49804"/>
                  </a:srgbClr>
                </a:solidFill>
                <a:prstDash val="solid"/>
                <a:headEnd type="none" w="sm" len="sm"/>
                <a:tailEnd type="none" w="sm" len="sm"/>
              </a:ln>
            </p:spPr>
            <p:txBody>
              <a:bodyPr/>
              <a:lstStyle/>
              <a:p>
                <a:endParaRPr lang="en-US"/>
              </a:p>
            </p:txBody>
          </p:sp>
          <p:sp>
            <p:nvSpPr>
              <p:cNvPr id="27" name="AutoShape 27"/>
              <p:cNvSpPr/>
              <p:nvPr/>
            </p:nvSpPr>
            <p:spPr>
              <a:xfrm>
                <a:off x="10337624" y="6220684"/>
                <a:ext cx="6662253" cy="0"/>
              </a:xfrm>
              <a:prstGeom prst="line">
                <a:avLst/>
              </a:prstGeom>
              <a:ln w="19050" cap="flat">
                <a:solidFill>
                  <a:srgbClr val="083A59">
                    <a:alpha val="49804"/>
                  </a:srgbClr>
                </a:solidFill>
                <a:prstDash val="solid"/>
                <a:headEnd type="none" w="sm" len="sm"/>
                <a:tailEnd type="none" w="sm" len="sm"/>
              </a:ln>
            </p:spPr>
            <p:txBody>
              <a:bodyPr/>
              <a:lstStyle/>
              <a:p>
                <a:endParaRPr lang="en-US"/>
              </a:p>
            </p:txBody>
          </p:sp>
          <p:sp>
            <p:nvSpPr>
              <p:cNvPr id="28" name="TextBox 28"/>
              <p:cNvSpPr txBox="1"/>
              <p:nvPr/>
            </p:nvSpPr>
            <p:spPr>
              <a:xfrm>
                <a:off x="1976896" y="2954818"/>
                <a:ext cx="5523035" cy="648711"/>
              </a:xfrm>
              <a:prstGeom prst="rect">
                <a:avLst/>
              </a:prstGeom>
            </p:spPr>
            <p:txBody>
              <a:bodyPr lIns="0" tIns="0" rIns="0" bIns="0" rtlCol="0" anchor="t">
                <a:spAutoFit/>
              </a:bodyPr>
              <a:lstStyle/>
              <a:p>
                <a:pPr algn="l">
                  <a:lnSpc>
                    <a:spcPts val="5733"/>
                  </a:lnSpc>
                </a:pPr>
                <a:r>
                  <a:rPr lang="en-US" sz="2866" dirty="0">
                    <a:solidFill>
                      <a:srgbClr val="083A59"/>
                    </a:solidFill>
                    <a:latin typeface="TT Norms"/>
                    <a:ea typeface="TT Norms"/>
                    <a:cs typeface="TT Norms"/>
                    <a:sym typeface="TT Norms"/>
                  </a:rPr>
                  <a:t>Introduction</a:t>
                </a:r>
              </a:p>
            </p:txBody>
          </p:sp>
          <p:sp>
            <p:nvSpPr>
              <p:cNvPr id="29" name="TextBox 29"/>
              <p:cNvSpPr txBox="1"/>
              <p:nvPr/>
            </p:nvSpPr>
            <p:spPr>
              <a:xfrm>
                <a:off x="11376978" y="2954818"/>
                <a:ext cx="5622899" cy="658514"/>
              </a:xfrm>
              <a:prstGeom prst="rect">
                <a:avLst/>
              </a:prstGeom>
            </p:spPr>
            <p:txBody>
              <a:bodyPr lIns="0" tIns="0" rIns="0" bIns="0" rtlCol="0" anchor="t">
                <a:spAutoFit/>
              </a:bodyPr>
              <a:lstStyle/>
              <a:p>
                <a:pPr>
                  <a:lnSpc>
                    <a:spcPts val="5733"/>
                  </a:lnSpc>
                </a:pPr>
                <a:r>
                  <a:rPr lang="en-US" sz="2866" dirty="0">
                    <a:solidFill>
                      <a:srgbClr val="083A59"/>
                    </a:solidFill>
                    <a:latin typeface="TT Norms"/>
                    <a:ea typeface="TT Norms"/>
                    <a:cs typeface="TT Norms"/>
                    <a:sym typeface="TT Norms"/>
                  </a:rPr>
                  <a:t>Project Overview</a:t>
                </a:r>
              </a:p>
            </p:txBody>
          </p:sp>
          <p:sp>
            <p:nvSpPr>
              <p:cNvPr id="30" name="TextBox 30"/>
              <p:cNvSpPr txBox="1"/>
              <p:nvPr/>
            </p:nvSpPr>
            <p:spPr>
              <a:xfrm>
                <a:off x="1976896" y="4134503"/>
                <a:ext cx="5523035" cy="658514"/>
              </a:xfrm>
              <a:prstGeom prst="rect">
                <a:avLst/>
              </a:prstGeom>
            </p:spPr>
            <p:txBody>
              <a:bodyPr lIns="0" tIns="0" rIns="0" bIns="0" rtlCol="0" anchor="t">
                <a:spAutoFit/>
              </a:bodyPr>
              <a:lstStyle/>
              <a:p>
                <a:pPr>
                  <a:lnSpc>
                    <a:spcPts val="5733"/>
                  </a:lnSpc>
                </a:pPr>
                <a:r>
                  <a:rPr lang="en-US" sz="2866" dirty="0">
                    <a:solidFill>
                      <a:srgbClr val="083A59"/>
                    </a:solidFill>
                    <a:latin typeface="TT Norms"/>
                    <a:ea typeface="TT Norms"/>
                    <a:cs typeface="TT Norms"/>
                    <a:sym typeface="TT Norms"/>
                  </a:rPr>
                  <a:t>Data set and Preprocessing</a:t>
                </a:r>
              </a:p>
            </p:txBody>
          </p:sp>
          <p:sp>
            <p:nvSpPr>
              <p:cNvPr id="31" name="TextBox 31"/>
              <p:cNvSpPr txBox="1"/>
              <p:nvPr/>
            </p:nvSpPr>
            <p:spPr>
              <a:xfrm>
                <a:off x="11376978" y="4134503"/>
                <a:ext cx="5622899" cy="658514"/>
              </a:xfrm>
              <a:prstGeom prst="rect">
                <a:avLst/>
              </a:prstGeom>
            </p:spPr>
            <p:txBody>
              <a:bodyPr lIns="0" tIns="0" rIns="0" bIns="0" rtlCol="0" anchor="t">
                <a:spAutoFit/>
              </a:bodyPr>
              <a:lstStyle/>
              <a:p>
                <a:pPr>
                  <a:lnSpc>
                    <a:spcPts val="5733"/>
                  </a:lnSpc>
                </a:pPr>
                <a:r>
                  <a:rPr lang="en-US" sz="2866" dirty="0">
                    <a:solidFill>
                      <a:srgbClr val="083A59"/>
                    </a:solidFill>
                    <a:latin typeface="TT Norms"/>
                    <a:ea typeface="TT Norms"/>
                    <a:cs typeface="TT Norms"/>
                    <a:sym typeface="TT Norms"/>
                  </a:rPr>
                  <a:t>Machine Learning Models</a:t>
                </a:r>
              </a:p>
            </p:txBody>
          </p:sp>
          <p:sp>
            <p:nvSpPr>
              <p:cNvPr id="32" name="TextBox 32"/>
              <p:cNvSpPr txBox="1"/>
              <p:nvPr/>
            </p:nvSpPr>
            <p:spPr>
              <a:xfrm>
                <a:off x="1976896" y="5314188"/>
                <a:ext cx="5523035" cy="658514"/>
              </a:xfrm>
              <a:prstGeom prst="rect">
                <a:avLst/>
              </a:prstGeom>
            </p:spPr>
            <p:txBody>
              <a:bodyPr lIns="0" tIns="0" rIns="0" bIns="0" rtlCol="0" anchor="t">
                <a:spAutoFit/>
              </a:bodyPr>
              <a:lstStyle/>
              <a:p>
                <a:pPr>
                  <a:lnSpc>
                    <a:spcPts val="5733"/>
                  </a:lnSpc>
                </a:pPr>
                <a:r>
                  <a:rPr lang="en-US" sz="2866" dirty="0">
                    <a:solidFill>
                      <a:srgbClr val="083A59"/>
                    </a:solidFill>
                    <a:latin typeface="TT Norms"/>
                    <a:ea typeface="TT Norms"/>
                    <a:cs typeface="TT Norms"/>
                    <a:sym typeface="TT Norms"/>
                  </a:rPr>
                  <a:t>Deep Learning Model (DNN)</a:t>
                </a:r>
              </a:p>
            </p:txBody>
          </p:sp>
          <p:sp>
            <p:nvSpPr>
              <p:cNvPr id="33" name="TextBox 33"/>
              <p:cNvSpPr txBox="1"/>
              <p:nvPr/>
            </p:nvSpPr>
            <p:spPr>
              <a:xfrm>
                <a:off x="1976896" y="6518632"/>
                <a:ext cx="5523035" cy="658514"/>
              </a:xfrm>
              <a:prstGeom prst="rect">
                <a:avLst/>
              </a:prstGeom>
            </p:spPr>
            <p:txBody>
              <a:bodyPr lIns="0" tIns="0" rIns="0" bIns="0" rtlCol="0" anchor="t">
                <a:spAutoFit/>
              </a:bodyPr>
              <a:lstStyle/>
              <a:p>
                <a:pPr algn="l">
                  <a:lnSpc>
                    <a:spcPts val="5733"/>
                  </a:lnSpc>
                </a:pPr>
                <a:r>
                  <a:rPr lang="en-US" sz="2866" dirty="0">
                    <a:solidFill>
                      <a:srgbClr val="083A59"/>
                    </a:solidFill>
                    <a:latin typeface="TT Norms"/>
                    <a:ea typeface="TT Norms"/>
                    <a:cs typeface="TT Norms"/>
                    <a:sym typeface="TT Norms"/>
                  </a:rPr>
                  <a:t>Website Front-End</a:t>
                </a:r>
              </a:p>
            </p:txBody>
          </p:sp>
          <p:sp>
            <p:nvSpPr>
              <p:cNvPr id="34" name="TextBox 34"/>
              <p:cNvSpPr txBox="1"/>
              <p:nvPr/>
            </p:nvSpPr>
            <p:spPr>
              <a:xfrm>
                <a:off x="11376978" y="5314188"/>
                <a:ext cx="5622899" cy="658514"/>
              </a:xfrm>
              <a:prstGeom prst="rect">
                <a:avLst/>
              </a:prstGeom>
            </p:spPr>
            <p:txBody>
              <a:bodyPr lIns="0" tIns="0" rIns="0" bIns="0" rtlCol="0" anchor="t">
                <a:spAutoFit/>
              </a:bodyPr>
              <a:lstStyle/>
              <a:p>
                <a:pPr>
                  <a:lnSpc>
                    <a:spcPts val="5733"/>
                  </a:lnSpc>
                </a:pPr>
                <a:r>
                  <a:rPr lang="en-US" sz="2866" dirty="0">
                    <a:solidFill>
                      <a:srgbClr val="083A59"/>
                    </a:solidFill>
                    <a:latin typeface="TT Norms"/>
                    <a:ea typeface="TT Norms"/>
                    <a:cs typeface="TT Norms"/>
                    <a:sym typeface="TT Norms"/>
                  </a:rPr>
                  <a:t>System Architecture</a:t>
                </a:r>
              </a:p>
            </p:txBody>
          </p:sp>
          <p:sp>
            <p:nvSpPr>
              <p:cNvPr id="35" name="TextBox 35"/>
              <p:cNvSpPr txBox="1"/>
              <p:nvPr/>
            </p:nvSpPr>
            <p:spPr>
              <a:xfrm>
                <a:off x="862506" y="2933700"/>
                <a:ext cx="691375" cy="648711"/>
              </a:xfrm>
              <a:prstGeom prst="rect">
                <a:avLst/>
              </a:prstGeom>
            </p:spPr>
            <p:txBody>
              <a:bodyPr lIns="0" tIns="0" rIns="0" bIns="0" rtlCol="0" anchor="t">
                <a:spAutoFit/>
              </a:bodyPr>
              <a:lstStyle/>
              <a:p>
                <a:pPr algn="ctr">
                  <a:lnSpc>
                    <a:spcPts val="5733"/>
                  </a:lnSpc>
                </a:pPr>
                <a:r>
                  <a:rPr lang="en-US" sz="2866" b="1" dirty="0">
                    <a:solidFill>
                      <a:srgbClr val="083A59"/>
                    </a:solidFill>
                    <a:latin typeface="TT Norms Bold"/>
                    <a:ea typeface="TT Norms Bold"/>
                    <a:cs typeface="TT Norms Bold"/>
                    <a:sym typeface="TT Norms Bold"/>
                  </a:rPr>
                  <a:t>01</a:t>
                </a:r>
              </a:p>
            </p:txBody>
          </p:sp>
          <p:sp>
            <p:nvSpPr>
              <p:cNvPr id="36" name="TextBox 36"/>
              <p:cNvSpPr txBox="1"/>
              <p:nvPr/>
            </p:nvSpPr>
            <p:spPr>
              <a:xfrm>
                <a:off x="862506" y="4113385"/>
                <a:ext cx="691375" cy="658514"/>
              </a:xfrm>
              <a:prstGeom prst="rect">
                <a:avLst/>
              </a:prstGeom>
            </p:spPr>
            <p:txBody>
              <a:bodyPr lIns="0" tIns="0" rIns="0" bIns="0" rtlCol="0" anchor="t">
                <a:spAutoFit/>
              </a:bodyPr>
              <a:lstStyle/>
              <a:p>
                <a:pPr algn="ctr">
                  <a:lnSpc>
                    <a:spcPts val="5733"/>
                  </a:lnSpc>
                </a:pPr>
                <a:r>
                  <a:rPr lang="en-US" sz="2866" b="1" dirty="0">
                    <a:solidFill>
                      <a:srgbClr val="083A59"/>
                    </a:solidFill>
                    <a:latin typeface="TT Norms Bold"/>
                    <a:ea typeface="TT Norms Bold"/>
                    <a:cs typeface="TT Norms Bold"/>
                    <a:sym typeface="TT Norms Bold"/>
                  </a:rPr>
                  <a:t>03</a:t>
                </a:r>
              </a:p>
            </p:txBody>
          </p:sp>
          <p:sp>
            <p:nvSpPr>
              <p:cNvPr id="37" name="TextBox 37"/>
              <p:cNvSpPr txBox="1"/>
              <p:nvPr/>
            </p:nvSpPr>
            <p:spPr>
              <a:xfrm>
                <a:off x="862506" y="5293070"/>
                <a:ext cx="691375" cy="658514"/>
              </a:xfrm>
              <a:prstGeom prst="rect">
                <a:avLst/>
              </a:prstGeom>
            </p:spPr>
            <p:txBody>
              <a:bodyPr lIns="0" tIns="0" rIns="0" bIns="0" rtlCol="0" anchor="t">
                <a:spAutoFit/>
              </a:bodyPr>
              <a:lstStyle/>
              <a:p>
                <a:pPr algn="ctr">
                  <a:lnSpc>
                    <a:spcPts val="5733"/>
                  </a:lnSpc>
                </a:pPr>
                <a:r>
                  <a:rPr lang="en-US" sz="2866" b="1" dirty="0">
                    <a:solidFill>
                      <a:srgbClr val="083A59"/>
                    </a:solidFill>
                    <a:latin typeface="TT Norms Bold"/>
                    <a:ea typeface="TT Norms Bold"/>
                    <a:cs typeface="TT Norms Bold"/>
                    <a:sym typeface="TT Norms Bold"/>
                  </a:rPr>
                  <a:t>05</a:t>
                </a:r>
              </a:p>
            </p:txBody>
          </p:sp>
          <p:sp>
            <p:nvSpPr>
              <p:cNvPr id="38" name="TextBox 38"/>
              <p:cNvSpPr txBox="1"/>
              <p:nvPr/>
            </p:nvSpPr>
            <p:spPr>
              <a:xfrm>
                <a:off x="862506" y="6497513"/>
                <a:ext cx="691375" cy="658514"/>
              </a:xfrm>
              <a:prstGeom prst="rect">
                <a:avLst/>
              </a:prstGeom>
            </p:spPr>
            <p:txBody>
              <a:bodyPr lIns="0" tIns="0" rIns="0" bIns="0" rtlCol="0" anchor="t">
                <a:spAutoFit/>
              </a:bodyPr>
              <a:lstStyle/>
              <a:p>
                <a:pPr algn="ctr">
                  <a:lnSpc>
                    <a:spcPts val="5733"/>
                  </a:lnSpc>
                </a:pPr>
                <a:r>
                  <a:rPr lang="en-US" sz="2866" b="1" dirty="0">
                    <a:solidFill>
                      <a:srgbClr val="083A59"/>
                    </a:solidFill>
                    <a:latin typeface="TT Norms Bold"/>
                    <a:ea typeface="TT Norms Bold"/>
                    <a:cs typeface="TT Norms Bold"/>
                    <a:sym typeface="TT Norms Bold"/>
                  </a:rPr>
                  <a:t>07</a:t>
                </a:r>
              </a:p>
            </p:txBody>
          </p:sp>
          <p:sp>
            <p:nvSpPr>
              <p:cNvPr id="39" name="TextBox 39"/>
              <p:cNvSpPr txBox="1"/>
              <p:nvPr/>
            </p:nvSpPr>
            <p:spPr>
              <a:xfrm>
                <a:off x="10353795" y="2933700"/>
                <a:ext cx="691375" cy="658514"/>
              </a:xfrm>
              <a:prstGeom prst="rect">
                <a:avLst/>
              </a:prstGeom>
            </p:spPr>
            <p:txBody>
              <a:bodyPr lIns="0" tIns="0" rIns="0" bIns="0" rtlCol="0" anchor="t">
                <a:spAutoFit/>
              </a:bodyPr>
              <a:lstStyle/>
              <a:p>
                <a:pPr algn="ctr">
                  <a:lnSpc>
                    <a:spcPts val="5733"/>
                  </a:lnSpc>
                </a:pPr>
                <a:r>
                  <a:rPr lang="en-US" sz="2866" b="1" dirty="0">
                    <a:solidFill>
                      <a:srgbClr val="083A59"/>
                    </a:solidFill>
                    <a:latin typeface="TT Norms Bold"/>
                    <a:ea typeface="TT Norms Bold"/>
                    <a:cs typeface="TT Norms Bold"/>
                    <a:sym typeface="TT Norms Bold"/>
                  </a:rPr>
                  <a:t>02</a:t>
                </a:r>
              </a:p>
            </p:txBody>
          </p:sp>
          <p:sp>
            <p:nvSpPr>
              <p:cNvPr id="40" name="TextBox 40"/>
              <p:cNvSpPr txBox="1"/>
              <p:nvPr/>
            </p:nvSpPr>
            <p:spPr>
              <a:xfrm>
                <a:off x="10353795" y="4113385"/>
                <a:ext cx="691375" cy="658514"/>
              </a:xfrm>
              <a:prstGeom prst="rect">
                <a:avLst/>
              </a:prstGeom>
            </p:spPr>
            <p:txBody>
              <a:bodyPr lIns="0" tIns="0" rIns="0" bIns="0" rtlCol="0" anchor="t">
                <a:spAutoFit/>
              </a:bodyPr>
              <a:lstStyle/>
              <a:p>
                <a:pPr algn="ctr">
                  <a:lnSpc>
                    <a:spcPts val="5733"/>
                  </a:lnSpc>
                </a:pPr>
                <a:r>
                  <a:rPr lang="en-US" sz="2866" b="1" dirty="0">
                    <a:solidFill>
                      <a:srgbClr val="083A59"/>
                    </a:solidFill>
                    <a:latin typeface="TT Norms Bold"/>
                    <a:ea typeface="TT Norms Bold"/>
                    <a:cs typeface="TT Norms Bold"/>
                    <a:sym typeface="TT Norms Bold"/>
                  </a:rPr>
                  <a:t>04</a:t>
                </a:r>
              </a:p>
            </p:txBody>
          </p:sp>
          <p:sp>
            <p:nvSpPr>
              <p:cNvPr id="41" name="TextBox 41"/>
              <p:cNvSpPr txBox="1"/>
              <p:nvPr/>
            </p:nvSpPr>
            <p:spPr>
              <a:xfrm>
                <a:off x="10353795" y="5293070"/>
                <a:ext cx="691375" cy="658514"/>
              </a:xfrm>
              <a:prstGeom prst="rect">
                <a:avLst/>
              </a:prstGeom>
            </p:spPr>
            <p:txBody>
              <a:bodyPr lIns="0" tIns="0" rIns="0" bIns="0" rtlCol="0" anchor="t">
                <a:spAutoFit/>
              </a:bodyPr>
              <a:lstStyle/>
              <a:p>
                <a:pPr algn="ctr">
                  <a:lnSpc>
                    <a:spcPts val="5733"/>
                  </a:lnSpc>
                </a:pPr>
                <a:r>
                  <a:rPr lang="en-US" sz="2866" b="1" dirty="0">
                    <a:solidFill>
                      <a:srgbClr val="083A59"/>
                    </a:solidFill>
                    <a:latin typeface="TT Norms Bold"/>
                    <a:ea typeface="TT Norms Bold"/>
                    <a:cs typeface="TT Norms Bold"/>
                    <a:sym typeface="TT Norms Bold"/>
                  </a:rPr>
                  <a:t>06</a:t>
                </a:r>
              </a:p>
            </p:txBody>
          </p:sp>
        </p:grpSp>
        <p:sp>
          <p:nvSpPr>
            <p:cNvPr id="50" name="AutoShape 26">
              <a:extLst>
                <a:ext uri="{FF2B5EF4-FFF2-40B4-BE49-F238E27FC236}">
                  <a16:creationId xmlns:a16="http://schemas.microsoft.com/office/drawing/2014/main" id="{DB7A0D05-5B0C-9A1D-1332-24A84B956E18}"/>
                </a:ext>
              </a:extLst>
            </p:cNvPr>
            <p:cNvSpPr/>
            <p:nvPr/>
          </p:nvSpPr>
          <p:spPr>
            <a:xfrm>
              <a:off x="10363200" y="7429500"/>
              <a:ext cx="6662253" cy="0"/>
            </a:xfrm>
            <a:prstGeom prst="line">
              <a:avLst/>
            </a:prstGeom>
            <a:ln w="19050" cap="flat">
              <a:solidFill>
                <a:srgbClr val="083A59">
                  <a:alpha val="49804"/>
                </a:srgbClr>
              </a:solidFill>
              <a:prstDash val="solid"/>
              <a:headEnd type="none" w="sm" len="sm"/>
              <a:tailEnd type="none" w="sm" len="sm"/>
            </a:ln>
          </p:spPr>
          <p:txBody>
            <a:bodyPr/>
            <a:lstStyle/>
            <a:p>
              <a:endParaRPr lang="en-US"/>
            </a:p>
          </p:txBody>
        </p:sp>
        <p:grpSp>
          <p:nvGrpSpPr>
            <p:cNvPr id="55" name="Group 54">
              <a:extLst>
                <a:ext uri="{FF2B5EF4-FFF2-40B4-BE49-F238E27FC236}">
                  <a16:creationId xmlns:a16="http://schemas.microsoft.com/office/drawing/2014/main" id="{30FC6CDE-8DF9-C296-B191-1BE78AA87264}"/>
                </a:ext>
              </a:extLst>
            </p:cNvPr>
            <p:cNvGrpSpPr/>
            <p:nvPr/>
          </p:nvGrpSpPr>
          <p:grpSpPr>
            <a:xfrm>
              <a:off x="908825" y="6515100"/>
              <a:ext cx="15931375" cy="1981200"/>
              <a:chOff x="908825" y="6515100"/>
              <a:chExt cx="15931375" cy="1981200"/>
            </a:xfrm>
          </p:grpSpPr>
          <p:sp>
            <p:nvSpPr>
              <p:cNvPr id="47" name="AutoShape 26">
                <a:extLst>
                  <a:ext uri="{FF2B5EF4-FFF2-40B4-BE49-F238E27FC236}">
                    <a16:creationId xmlns:a16="http://schemas.microsoft.com/office/drawing/2014/main" id="{C0F71392-CAEA-FED6-58B6-FA2DA5D4546F}"/>
                  </a:ext>
                </a:extLst>
              </p:cNvPr>
              <p:cNvSpPr/>
              <p:nvPr/>
            </p:nvSpPr>
            <p:spPr>
              <a:xfrm>
                <a:off x="957747" y="8496300"/>
                <a:ext cx="6662253" cy="0"/>
              </a:xfrm>
              <a:prstGeom prst="line">
                <a:avLst/>
              </a:prstGeom>
              <a:ln w="19050" cap="flat">
                <a:solidFill>
                  <a:srgbClr val="083A59">
                    <a:alpha val="49804"/>
                  </a:srgbClr>
                </a:solidFill>
                <a:prstDash val="solid"/>
                <a:headEnd type="none" w="sm" len="sm"/>
                <a:tailEnd type="none" w="sm" len="sm"/>
              </a:ln>
            </p:spPr>
            <p:txBody>
              <a:bodyPr/>
              <a:lstStyle/>
              <a:p>
                <a:endParaRPr lang="en-US"/>
              </a:p>
            </p:txBody>
          </p:sp>
          <p:sp>
            <p:nvSpPr>
              <p:cNvPr id="48" name="TextBox 38">
                <a:extLst>
                  <a:ext uri="{FF2B5EF4-FFF2-40B4-BE49-F238E27FC236}">
                    <a16:creationId xmlns:a16="http://schemas.microsoft.com/office/drawing/2014/main" id="{7CBB1C6F-3A33-A509-2805-D4FF86A1B93A}"/>
                  </a:ext>
                </a:extLst>
              </p:cNvPr>
              <p:cNvSpPr txBox="1"/>
              <p:nvPr/>
            </p:nvSpPr>
            <p:spPr>
              <a:xfrm>
                <a:off x="908825" y="7618989"/>
                <a:ext cx="691375" cy="658514"/>
              </a:xfrm>
              <a:prstGeom prst="rect">
                <a:avLst/>
              </a:prstGeom>
            </p:spPr>
            <p:txBody>
              <a:bodyPr lIns="0" tIns="0" rIns="0" bIns="0" rtlCol="0" anchor="t">
                <a:spAutoFit/>
              </a:bodyPr>
              <a:lstStyle/>
              <a:p>
                <a:pPr algn="ctr">
                  <a:lnSpc>
                    <a:spcPts val="5733"/>
                  </a:lnSpc>
                </a:pPr>
                <a:r>
                  <a:rPr lang="en-US" sz="2866" b="1" dirty="0">
                    <a:solidFill>
                      <a:srgbClr val="083A59"/>
                    </a:solidFill>
                    <a:latin typeface="TT Norms Bold"/>
                    <a:ea typeface="TT Norms Bold"/>
                    <a:cs typeface="TT Norms Bold"/>
                    <a:sym typeface="TT Norms Bold"/>
                  </a:rPr>
                  <a:t>09</a:t>
                </a:r>
              </a:p>
            </p:txBody>
          </p:sp>
          <p:sp>
            <p:nvSpPr>
              <p:cNvPr id="49" name="TextBox 33">
                <a:extLst>
                  <a:ext uri="{FF2B5EF4-FFF2-40B4-BE49-F238E27FC236}">
                    <a16:creationId xmlns:a16="http://schemas.microsoft.com/office/drawing/2014/main" id="{17A54A1E-954D-2AC6-66AA-5918AF406603}"/>
                  </a:ext>
                </a:extLst>
              </p:cNvPr>
              <p:cNvSpPr txBox="1"/>
              <p:nvPr/>
            </p:nvSpPr>
            <p:spPr>
              <a:xfrm>
                <a:off x="1981200" y="7618989"/>
                <a:ext cx="5523035" cy="658514"/>
              </a:xfrm>
              <a:prstGeom prst="rect">
                <a:avLst/>
              </a:prstGeom>
            </p:spPr>
            <p:txBody>
              <a:bodyPr lIns="0" tIns="0" rIns="0" bIns="0" rtlCol="0" anchor="t">
                <a:spAutoFit/>
              </a:bodyPr>
              <a:lstStyle/>
              <a:p>
                <a:pPr>
                  <a:lnSpc>
                    <a:spcPts val="5733"/>
                  </a:lnSpc>
                </a:pPr>
                <a:r>
                  <a:rPr lang="en-US" sz="2866" dirty="0">
                    <a:solidFill>
                      <a:srgbClr val="083A59"/>
                    </a:solidFill>
                    <a:latin typeface="TT Norms"/>
                    <a:ea typeface="TT Norms"/>
                    <a:cs typeface="TT Norms"/>
                    <a:sym typeface="TT Norms"/>
                  </a:rPr>
                  <a:t>Project Schedule</a:t>
                </a:r>
              </a:p>
            </p:txBody>
          </p:sp>
          <p:sp>
            <p:nvSpPr>
              <p:cNvPr id="51" name="TextBox 33">
                <a:extLst>
                  <a:ext uri="{FF2B5EF4-FFF2-40B4-BE49-F238E27FC236}">
                    <a16:creationId xmlns:a16="http://schemas.microsoft.com/office/drawing/2014/main" id="{CD206E6F-F2D1-77E6-2516-D1F6BB8983BA}"/>
                  </a:ext>
                </a:extLst>
              </p:cNvPr>
              <p:cNvSpPr txBox="1"/>
              <p:nvPr/>
            </p:nvSpPr>
            <p:spPr>
              <a:xfrm>
                <a:off x="11317165" y="6515100"/>
                <a:ext cx="5523035" cy="658514"/>
              </a:xfrm>
              <a:prstGeom prst="rect">
                <a:avLst/>
              </a:prstGeom>
            </p:spPr>
            <p:txBody>
              <a:bodyPr lIns="0" tIns="0" rIns="0" bIns="0" rtlCol="0" anchor="t">
                <a:spAutoFit/>
              </a:bodyPr>
              <a:lstStyle/>
              <a:p>
                <a:pPr>
                  <a:lnSpc>
                    <a:spcPts val="5733"/>
                  </a:lnSpc>
                </a:pPr>
                <a:r>
                  <a:rPr lang="en-US" sz="2866" dirty="0">
                    <a:solidFill>
                      <a:srgbClr val="083A59"/>
                    </a:solidFill>
                    <a:latin typeface="TT Norms"/>
                    <a:ea typeface="TT Norms"/>
                    <a:cs typeface="TT Norms"/>
                    <a:sym typeface="TT Norms"/>
                  </a:rPr>
                  <a:t>Website Back-End</a:t>
                </a:r>
              </a:p>
            </p:txBody>
          </p:sp>
          <p:sp>
            <p:nvSpPr>
              <p:cNvPr id="52" name="TextBox 41">
                <a:extLst>
                  <a:ext uri="{FF2B5EF4-FFF2-40B4-BE49-F238E27FC236}">
                    <a16:creationId xmlns:a16="http://schemas.microsoft.com/office/drawing/2014/main" id="{43C7DF3A-FD9E-A461-8498-DB1DE9818E73}"/>
                  </a:ext>
                </a:extLst>
              </p:cNvPr>
              <p:cNvSpPr txBox="1"/>
              <p:nvPr/>
            </p:nvSpPr>
            <p:spPr>
              <a:xfrm>
                <a:off x="10363200" y="6515100"/>
                <a:ext cx="691375" cy="658514"/>
              </a:xfrm>
              <a:prstGeom prst="rect">
                <a:avLst/>
              </a:prstGeom>
            </p:spPr>
            <p:txBody>
              <a:bodyPr lIns="0" tIns="0" rIns="0" bIns="0" rtlCol="0" anchor="t">
                <a:spAutoFit/>
              </a:bodyPr>
              <a:lstStyle/>
              <a:p>
                <a:pPr algn="ctr">
                  <a:lnSpc>
                    <a:spcPts val="5733"/>
                  </a:lnSpc>
                </a:pPr>
                <a:r>
                  <a:rPr lang="en-US" sz="2866" b="1" dirty="0">
                    <a:solidFill>
                      <a:srgbClr val="083A59"/>
                    </a:solidFill>
                    <a:latin typeface="TT Norms Bold"/>
                    <a:ea typeface="TT Norms Bold"/>
                    <a:cs typeface="TT Norms Bold"/>
                    <a:sym typeface="TT Norms Bold"/>
                  </a:rPr>
                  <a:t>08</a:t>
                </a:r>
              </a:p>
            </p:txBody>
          </p:sp>
        </p:grpSp>
      </p:grpSp>
      <p:sp>
        <p:nvSpPr>
          <p:cNvPr id="42" name="AutoShape 26">
            <a:extLst>
              <a:ext uri="{FF2B5EF4-FFF2-40B4-BE49-F238E27FC236}">
                <a16:creationId xmlns:a16="http://schemas.microsoft.com/office/drawing/2014/main" id="{B83419C7-5E02-10C1-3B2E-BAD0A148195E}"/>
              </a:ext>
            </a:extLst>
          </p:cNvPr>
          <p:cNvSpPr/>
          <p:nvPr/>
        </p:nvSpPr>
        <p:spPr>
          <a:xfrm>
            <a:off x="10363200" y="8572500"/>
            <a:ext cx="6662253" cy="0"/>
          </a:xfrm>
          <a:prstGeom prst="line">
            <a:avLst/>
          </a:prstGeom>
          <a:ln w="19050" cap="flat">
            <a:solidFill>
              <a:srgbClr val="083A59">
                <a:alpha val="49804"/>
              </a:srgbClr>
            </a:solidFill>
            <a:prstDash val="solid"/>
            <a:headEnd type="none" w="sm" len="sm"/>
            <a:tailEnd type="none" w="sm" len="sm"/>
          </a:ln>
        </p:spPr>
        <p:txBody>
          <a:bodyPr/>
          <a:lstStyle/>
          <a:p>
            <a:endParaRPr lang="en-US"/>
          </a:p>
        </p:txBody>
      </p:sp>
      <p:sp>
        <p:nvSpPr>
          <p:cNvPr id="43" name="TextBox 38">
            <a:extLst>
              <a:ext uri="{FF2B5EF4-FFF2-40B4-BE49-F238E27FC236}">
                <a16:creationId xmlns:a16="http://schemas.microsoft.com/office/drawing/2014/main" id="{A9693107-6A45-9509-EFAE-655F94F549D1}"/>
              </a:ext>
            </a:extLst>
          </p:cNvPr>
          <p:cNvSpPr txBox="1"/>
          <p:nvPr/>
        </p:nvSpPr>
        <p:spPr>
          <a:xfrm>
            <a:off x="10363200" y="7695189"/>
            <a:ext cx="691375" cy="658514"/>
          </a:xfrm>
          <a:prstGeom prst="rect">
            <a:avLst/>
          </a:prstGeom>
        </p:spPr>
        <p:txBody>
          <a:bodyPr lIns="0" tIns="0" rIns="0" bIns="0" rtlCol="0" anchor="t">
            <a:spAutoFit/>
          </a:bodyPr>
          <a:lstStyle/>
          <a:p>
            <a:pPr algn="ctr">
              <a:lnSpc>
                <a:spcPts val="5733"/>
              </a:lnSpc>
            </a:pPr>
            <a:r>
              <a:rPr lang="en-US" sz="2866" b="1" dirty="0">
                <a:solidFill>
                  <a:srgbClr val="083A59"/>
                </a:solidFill>
                <a:latin typeface="TT Norms Bold"/>
                <a:ea typeface="TT Norms Bold"/>
                <a:cs typeface="TT Norms Bold"/>
                <a:sym typeface="TT Norms Bold"/>
              </a:rPr>
              <a:t>10</a:t>
            </a:r>
          </a:p>
        </p:txBody>
      </p:sp>
      <p:sp>
        <p:nvSpPr>
          <p:cNvPr id="44" name="TextBox 33">
            <a:extLst>
              <a:ext uri="{FF2B5EF4-FFF2-40B4-BE49-F238E27FC236}">
                <a16:creationId xmlns:a16="http://schemas.microsoft.com/office/drawing/2014/main" id="{7429CF13-E5CA-77ED-49AF-C4D090FDB68F}"/>
              </a:ext>
            </a:extLst>
          </p:cNvPr>
          <p:cNvSpPr txBox="1"/>
          <p:nvPr/>
        </p:nvSpPr>
        <p:spPr>
          <a:xfrm>
            <a:off x="11317165" y="7685386"/>
            <a:ext cx="5523035" cy="658514"/>
          </a:xfrm>
          <a:prstGeom prst="rect">
            <a:avLst/>
          </a:prstGeom>
        </p:spPr>
        <p:txBody>
          <a:bodyPr lIns="0" tIns="0" rIns="0" bIns="0" rtlCol="0" anchor="t">
            <a:spAutoFit/>
          </a:bodyPr>
          <a:lstStyle/>
          <a:p>
            <a:pPr>
              <a:lnSpc>
                <a:spcPts val="5733"/>
              </a:lnSpc>
            </a:pPr>
            <a:r>
              <a:rPr lang="en-US" sz="2866" dirty="0">
                <a:solidFill>
                  <a:srgbClr val="083A59"/>
                </a:solidFill>
                <a:latin typeface="TT Norms"/>
                <a:ea typeface="TT Norms"/>
                <a:cs typeface="TT Norms"/>
                <a:sym typeface="TT Norms"/>
              </a:rPr>
              <a:t>Conclusion</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48C7ED-5CCE-100F-FADD-90DCD75331F5}"/>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C6070401-4098-1250-144B-AB9B66D3F776}"/>
              </a:ext>
            </a:extLst>
          </p:cNvPr>
          <p:cNvGrpSpPr/>
          <p:nvPr/>
        </p:nvGrpSpPr>
        <p:grpSpPr>
          <a:xfrm rot="-10800000">
            <a:off x="-1033729" y="9560699"/>
            <a:ext cx="6089136" cy="726301"/>
            <a:chOff x="0" y="0"/>
            <a:chExt cx="4558265" cy="543702"/>
          </a:xfrm>
        </p:grpSpPr>
        <p:sp>
          <p:nvSpPr>
            <p:cNvPr id="3" name="Freeform 3">
              <a:extLst>
                <a:ext uri="{FF2B5EF4-FFF2-40B4-BE49-F238E27FC236}">
                  <a16:creationId xmlns:a16="http://schemas.microsoft.com/office/drawing/2014/main" id="{D962750C-F968-DF57-3BE2-BDD500FF204C}"/>
                </a:ext>
              </a:extLst>
            </p:cNvPr>
            <p:cNvSpPr/>
            <p:nvPr/>
          </p:nvSpPr>
          <p:spPr>
            <a:xfrm>
              <a:off x="0" y="0"/>
              <a:ext cx="4558265" cy="543702"/>
            </a:xfrm>
            <a:custGeom>
              <a:avLst/>
              <a:gdLst/>
              <a:ahLst/>
              <a:cxnLst/>
              <a:rect l="l" t="t" r="r" b="b"/>
              <a:pathLst>
                <a:path w="4558265" h="543702">
                  <a:moveTo>
                    <a:pt x="203200" y="0"/>
                  </a:moveTo>
                  <a:lnTo>
                    <a:pt x="4558265" y="0"/>
                  </a:lnTo>
                  <a:lnTo>
                    <a:pt x="4355065" y="543702"/>
                  </a:lnTo>
                  <a:lnTo>
                    <a:pt x="0" y="543702"/>
                  </a:lnTo>
                  <a:lnTo>
                    <a:pt x="203200" y="0"/>
                  </a:lnTo>
                  <a:close/>
                </a:path>
              </a:pathLst>
            </a:custGeom>
            <a:solidFill>
              <a:srgbClr val="083A59"/>
            </a:solidFill>
          </p:spPr>
          <p:txBody>
            <a:bodyPr/>
            <a:lstStyle/>
            <a:p>
              <a:endParaRPr lang="en-US"/>
            </a:p>
          </p:txBody>
        </p:sp>
        <p:sp>
          <p:nvSpPr>
            <p:cNvPr id="4" name="TextBox 4">
              <a:extLst>
                <a:ext uri="{FF2B5EF4-FFF2-40B4-BE49-F238E27FC236}">
                  <a16:creationId xmlns:a16="http://schemas.microsoft.com/office/drawing/2014/main" id="{4AD70684-7060-57E3-2599-B3226253AD80}"/>
                </a:ext>
              </a:extLst>
            </p:cNvPr>
            <p:cNvSpPr txBox="1"/>
            <p:nvPr/>
          </p:nvSpPr>
          <p:spPr>
            <a:xfrm>
              <a:off x="101600" y="-47625"/>
              <a:ext cx="4355065" cy="591327"/>
            </a:xfrm>
            <a:prstGeom prst="rect">
              <a:avLst/>
            </a:prstGeom>
          </p:spPr>
          <p:txBody>
            <a:bodyPr lIns="50800" tIns="50800" rIns="50800" bIns="50800" rtlCol="0" anchor="ctr"/>
            <a:lstStyle/>
            <a:p>
              <a:pPr algn="ctr">
                <a:lnSpc>
                  <a:spcPts val="3500"/>
                </a:lnSpc>
              </a:pPr>
              <a:endParaRPr/>
            </a:p>
          </p:txBody>
        </p:sp>
      </p:grpSp>
      <p:grpSp>
        <p:nvGrpSpPr>
          <p:cNvPr id="5" name="Group 5">
            <a:extLst>
              <a:ext uri="{FF2B5EF4-FFF2-40B4-BE49-F238E27FC236}">
                <a16:creationId xmlns:a16="http://schemas.microsoft.com/office/drawing/2014/main" id="{CA5A14EE-648A-5118-F2DC-88615D302DDD}"/>
              </a:ext>
            </a:extLst>
          </p:cNvPr>
          <p:cNvGrpSpPr/>
          <p:nvPr/>
        </p:nvGrpSpPr>
        <p:grpSpPr>
          <a:xfrm rot="-10800000">
            <a:off x="-377101" y="9560699"/>
            <a:ext cx="6600101" cy="348109"/>
            <a:chOff x="0" y="0"/>
            <a:chExt cx="10308517" cy="543702"/>
          </a:xfrm>
        </p:grpSpPr>
        <p:sp>
          <p:nvSpPr>
            <p:cNvPr id="6" name="Freeform 6">
              <a:extLst>
                <a:ext uri="{FF2B5EF4-FFF2-40B4-BE49-F238E27FC236}">
                  <a16:creationId xmlns:a16="http://schemas.microsoft.com/office/drawing/2014/main" id="{85BFC234-AFF3-BCC4-0E37-89BB53F57649}"/>
                </a:ext>
              </a:extLst>
            </p:cNvPr>
            <p:cNvSpPr/>
            <p:nvPr/>
          </p:nvSpPr>
          <p:spPr>
            <a:xfrm>
              <a:off x="0" y="0"/>
              <a:ext cx="10308517" cy="543702"/>
            </a:xfrm>
            <a:custGeom>
              <a:avLst/>
              <a:gdLst/>
              <a:ahLst/>
              <a:cxnLst/>
              <a:rect l="l" t="t" r="r" b="b"/>
              <a:pathLst>
                <a:path w="10308517" h="543702">
                  <a:moveTo>
                    <a:pt x="203200" y="0"/>
                  </a:moveTo>
                  <a:lnTo>
                    <a:pt x="10308517" y="0"/>
                  </a:lnTo>
                  <a:lnTo>
                    <a:pt x="10105317" y="543702"/>
                  </a:lnTo>
                  <a:lnTo>
                    <a:pt x="0" y="543702"/>
                  </a:lnTo>
                  <a:lnTo>
                    <a:pt x="203200" y="0"/>
                  </a:lnTo>
                  <a:close/>
                </a:path>
              </a:pathLst>
            </a:custGeom>
            <a:solidFill>
              <a:srgbClr val="639CBF"/>
            </a:solidFill>
          </p:spPr>
          <p:txBody>
            <a:bodyPr/>
            <a:lstStyle/>
            <a:p>
              <a:endParaRPr lang="en-US"/>
            </a:p>
          </p:txBody>
        </p:sp>
        <p:sp>
          <p:nvSpPr>
            <p:cNvPr id="7" name="TextBox 7">
              <a:extLst>
                <a:ext uri="{FF2B5EF4-FFF2-40B4-BE49-F238E27FC236}">
                  <a16:creationId xmlns:a16="http://schemas.microsoft.com/office/drawing/2014/main" id="{34F3D387-84CA-9A69-C6D4-3B4B698D7758}"/>
                </a:ext>
              </a:extLst>
            </p:cNvPr>
            <p:cNvSpPr txBox="1"/>
            <p:nvPr/>
          </p:nvSpPr>
          <p:spPr>
            <a:xfrm>
              <a:off x="101600" y="-47625"/>
              <a:ext cx="10105317" cy="591327"/>
            </a:xfrm>
            <a:prstGeom prst="rect">
              <a:avLst/>
            </a:prstGeom>
          </p:spPr>
          <p:txBody>
            <a:bodyPr lIns="50800" tIns="50800" rIns="50800" bIns="50800" rtlCol="0" anchor="ctr"/>
            <a:lstStyle/>
            <a:p>
              <a:pPr algn="ctr">
                <a:lnSpc>
                  <a:spcPts val="3500"/>
                </a:lnSpc>
              </a:pPr>
              <a:endParaRPr/>
            </a:p>
          </p:txBody>
        </p:sp>
      </p:grpSp>
      <p:sp>
        <p:nvSpPr>
          <p:cNvPr id="8" name="Freeform 8">
            <a:extLst>
              <a:ext uri="{FF2B5EF4-FFF2-40B4-BE49-F238E27FC236}">
                <a16:creationId xmlns:a16="http://schemas.microsoft.com/office/drawing/2014/main" id="{D178C603-5AE7-70C4-8721-E3944D718300}"/>
              </a:ext>
            </a:extLst>
          </p:cNvPr>
          <p:cNvSpPr/>
          <p:nvPr/>
        </p:nvSpPr>
        <p:spPr>
          <a:xfrm>
            <a:off x="-1867901" y="7286851"/>
            <a:ext cx="3046650" cy="2621388"/>
          </a:xfrm>
          <a:custGeom>
            <a:avLst/>
            <a:gdLst/>
            <a:ahLst/>
            <a:cxnLst/>
            <a:rect l="l" t="t" r="r" b="b"/>
            <a:pathLst>
              <a:path w="3046650" h="2621388">
                <a:moveTo>
                  <a:pt x="0" y="0"/>
                </a:moveTo>
                <a:lnTo>
                  <a:pt x="3046650" y="0"/>
                </a:lnTo>
                <a:lnTo>
                  <a:pt x="3046650" y="2621388"/>
                </a:lnTo>
                <a:lnTo>
                  <a:pt x="0" y="262138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9" name="Group 9">
            <a:extLst>
              <a:ext uri="{FF2B5EF4-FFF2-40B4-BE49-F238E27FC236}">
                <a16:creationId xmlns:a16="http://schemas.microsoft.com/office/drawing/2014/main" id="{776EE455-555A-65F7-AB98-42130F05352A}"/>
              </a:ext>
            </a:extLst>
          </p:cNvPr>
          <p:cNvGrpSpPr/>
          <p:nvPr/>
        </p:nvGrpSpPr>
        <p:grpSpPr>
          <a:xfrm rot="-10800000">
            <a:off x="12892953" y="0"/>
            <a:ext cx="7678594" cy="726301"/>
            <a:chOff x="0" y="0"/>
            <a:chExt cx="5748118" cy="543702"/>
          </a:xfrm>
        </p:grpSpPr>
        <p:sp>
          <p:nvSpPr>
            <p:cNvPr id="10" name="Freeform 10">
              <a:extLst>
                <a:ext uri="{FF2B5EF4-FFF2-40B4-BE49-F238E27FC236}">
                  <a16:creationId xmlns:a16="http://schemas.microsoft.com/office/drawing/2014/main" id="{40203629-29D3-51AF-2FD7-16EC45AD474C}"/>
                </a:ext>
              </a:extLst>
            </p:cNvPr>
            <p:cNvSpPr/>
            <p:nvPr/>
          </p:nvSpPr>
          <p:spPr>
            <a:xfrm>
              <a:off x="0" y="0"/>
              <a:ext cx="5748117" cy="543702"/>
            </a:xfrm>
            <a:custGeom>
              <a:avLst/>
              <a:gdLst/>
              <a:ahLst/>
              <a:cxnLst/>
              <a:rect l="l" t="t" r="r" b="b"/>
              <a:pathLst>
                <a:path w="5748117" h="543702">
                  <a:moveTo>
                    <a:pt x="203200" y="0"/>
                  </a:moveTo>
                  <a:lnTo>
                    <a:pt x="5748117" y="0"/>
                  </a:lnTo>
                  <a:lnTo>
                    <a:pt x="5544917" y="543702"/>
                  </a:lnTo>
                  <a:lnTo>
                    <a:pt x="0" y="543702"/>
                  </a:lnTo>
                  <a:lnTo>
                    <a:pt x="203200" y="0"/>
                  </a:lnTo>
                  <a:close/>
                </a:path>
              </a:pathLst>
            </a:custGeom>
            <a:solidFill>
              <a:srgbClr val="639CBF"/>
            </a:solidFill>
          </p:spPr>
          <p:txBody>
            <a:bodyPr/>
            <a:lstStyle/>
            <a:p>
              <a:endParaRPr lang="en-US"/>
            </a:p>
          </p:txBody>
        </p:sp>
        <p:sp>
          <p:nvSpPr>
            <p:cNvPr id="11" name="TextBox 11">
              <a:extLst>
                <a:ext uri="{FF2B5EF4-FFF2-40B4-BE49-F238E27FC236}">
                  <a16:creationId xmlns:a16="http://schemas.microsoft.com/office/drawing/2014/main" id="{2AEF0950-668D-7C27-0437-B0FACD6BA2B3}"/>
                </a:ext>
              </a:extLst>
            </p:cNvPr>
            <p:cNvSpPr txBox="1"/>
            <p:nvPr/>
          </p:nvSpPr>
          <p:spPr>
            <a:xfrm>
              <a:off x="101600" y="-47625"/>
              <a:ext cx="5544918" cy="591327"/>
            </a:xfrm>
            <a:prstGeom prst="rect">
              <a:avLst/>
            </a:prstGeom>
          </p:spPr>
          <p:txBody>
            <a:bodyPr lIns="50800" tIns="50800" rIns="50800" bIns="50800" rtlCol="0" anchor="ctr"/>
            <a:lstStyle/>
            <a:p>
              <a:pPr algn="ctr">
                <a:lnSpc>
                  <a:spcPts val="3500"/>
                </a:lnSpc>
              </a:pPr>
              <a:endParaRPr/>
            </a:p>
          </p:txBody>
        </p:sp>
      </p:grpSp>
      <p:grpSp>
        <p:nvGrpSpPr>
          <p:cNvPr id="12" name="Group 12">
            <a:extLst>
              <a:ext uri="{FF2B5EF4-FFF2-40B4-BE49-F238E27FC236}">
                <a16:creationId xmlns:a16="http://schemas.microsoft.com/office/drawing/2014/main" id="{AB49E767-0CAD-807C-EBF9-64D50842B9B7}"/>
              </a:ext>
            </a:extLst>
          </p:cNvPr>
          <p:cNvGrpSpPr/>
          <p:nvPr/>
        </p:nvGrpSpPr>
        <p:grpSpPr>
          <a:xfrm rot="-10800000">
            <a:off x="11396031" y="0"/>
            <a:ext cx="8322938" cy="348109"/>
            <a:chOff x="0" y="0"/>
            <a:chExt cx="12999369" cy="543702"/>
          </a:xfrm>
        </p:grpSpPr>
        <p:sp>
          <p:nvSpPr>
            <p:cNvPr id="13" name="Freeform 13">
              <a:extLst>
                <a:ext uri="{FF2B5EF4-FFF2-40B4-BE49-F238E27FC236}">
                  <a16:creationId xmlns:a16="http://schemas.microsoft.com/office/drawing/2014/main" id="{1833D548-4470-C710-5A59-9E7522DA2E55}"/>
                </a:ext>
              </a:extLst>
            </p:cNvPr>
            <p:cNvSpPr/>
            <p:nvPr/>
          </p:nvSpPr>
          <p:spPr>
            <a:xfrm>
              <a:off x="0" y="0"/>
              <a:ext cx="12999369" cy="543702"/>
            </a:xfrm>
            <a:custGeom>
              <a:avLst/>
              <a:gdLst/>
              <a:ahLst/>
              <a:cxnLst/>
              <a:rect l="l" t="t" r="r" b="b"/>
              <a:pathLst>
                <a:path w="12999369" h="543702">
                  <a:moveTo>
                    <a:pt x="203200" y="0"/>
                  </a:moveTo>
                  <a:lnTo>
                    <a:pt x="12999369" y="0"/>
                  </a:lnTo>
                  <a:lnTo>
                    <a:pt x="12796169" y="543702"/>
                  </a:lnTo>
                  <a:lnTo>
                    <a:pt x="0" y="543702"/>
                  </a:lnTo>
                  <a:lnTo>
                    <a:pt x="203200" y="0"/>
                  </a:lnTo>
                  <a:close/>
                </a:path>
              </a:pathLst>
            </a:custGeom>
            <a:solidFill>
              <a:srgbClr val="083A59"/>
            </a:solidFill>
          </p:spPr>
          <p:txBody>
            <a:bodyPr/>
            <a:lstStyle/>
            <a:p>
              <a:endParaRPr lang="en-US"/>
            </a:p>
          </p:txBody>
        </p:sp>
        <p:sp>
          <p:nvSpPr>
            <p:cNvPr id="14" name="TextBox 14">
              <a:extLst>
                <a:ext uri="{FF2B5EF4-FFF2-40B4-BE49-F238E27FC236}">
                  <a16:creationId xmlns:a16="http://schemas.microsoft.com/office/drawing/2014/main" id="{56915B48-FF34-85B4-4C6A-744677BFFA40}"/>
                </a:ext>
              </a:extLst>
            </p:cNvPr>
            <p:cNvSpPr txBox="1"/>
            <p:nvPr/>
          </p:nvSpPr>
          <p:spPr>
            <a:xfrm>
              <a:off x="101600" y="-47625"/>
              <a:ext cx="12796169" cy="591327"/>
            </a:xfrm>
            <a:prstGeom prst="rect">
              <a:avLst/>
            </a:prstGeom>
          </p:spPr>
          <p:txBody>
            <a:bodyPr lIns="50800" tIns="50800" rIns="50800" bIns="50800" rtlCol="0" anchor="ctr"/>
            <a:lstStyle/>
            <a:p>
              <a:pPr algn="ctr">
                <a:lnSpc>
                  <a:spcPts val="3500"/>
                </a:lnSpc>
              </a:pPr>
              <a:endParaRPr/>
            </a:p>
          </p:txBody>
        </p:sp>
      </p:grpSp>
      <p:grpSp>
        <p:nvGrpSpPr>
          <p:cNvPr id="15" name="Group 15">
            <a:extLst>
              <a:ext uri="{FF2B5EF4-FFF2-40B4-BE49-F238E27FC236}">
                <a16:creationId xmlns:a16="http://schemas.microsoft.com/office/drawing/2014/main" id="{FFA05187-4582-DD9B-0613-C3B7520530AD}"/>
              </a:ext>
            </a:extLst>
          </p:cNvPr>
          <p:cNvGrpSpPr/>
          <p:nvPr/>
        </p:nvGrpSpPr>
        <p:grpSpPr>
          <a:xfrm rot="-10800000">
            <a:off x="-1106226" y="-1850695"/>
            <a:ext cx="3639875" cy="2293937"/>
            <a:chOff x="0" y="0"/>
            <a:chExt cx="862712" cy="543702"/>
          </a:xfrm>
        </p:grpSpPr>
        <p:sp>
          <p:nvSpPr>
            <p:cNvPr id="16" name="Freeform 16">
              <a:extLst>
                <a:ext uri="{FF2B5EF4-FFF2-40B4-BE49-F238E27FC236}">
                  <a16:creationId xmlns:a16="http://schemas.microsoft.com/office/drawing/2014/main" id="{F3AF8AAA-5E9C-71A3-625B-549FF21104B1}"/>
                </a:ext>
              </a:extLst>
            </p:cNvPr>
            <p:cNvSpPr/>
            <p:nvPr/>
          </p:nvSpPr>
          <p:spPr>
            <a:xfrm>
              <a:off x="0" y="0"/>
              <a:ext cx="862712" cy="543702"/>
            </a:xfrm>
            <a:custGeom>
              <a:avLst/>
              <a:gdLst/>
              <a:ahLst/>
              <a:cxnLst/>
              <a:rect l="l" t="t" r="r" b="b"/>
              <a:pathLst>
                <a:path w="862712" h="543702">
                  <a:moveTo>
                    <a:pt x="203200" y="0"/>
                  </a:moveTo>
                  <a:lnTo>
                    <a:pt x="862712" y="0"/>
                  </a:lnTo>
                  <a:lnTo>
                    <a:pt x="659512" y="543702"/>
                  </a:lnTo>
                  <a:lnTo>
                    <a:pt x="0" y="543702"/>
                  </a:lnTo>
                  <a:lnTo>
                    <a:pt x="203200" y="0"/>
                  </a:lnTo>
                  <a:close/>
                </a:path>
              </a:pathLst>
            </a:custGeom>
            <a:solidFill>
              <a:srgbClr val="083A59"/>
            </a:solidFill>
          </p:spPr>
          <p:txBody>
            <a:bodyPr/>
            <a:lstStyle/>
            <a:p>
              <a:endParaRPr lang="en-US"/>
            </a:p>
          </p:txBody>
        </p:sp>
        <p:sp>
          <p:nvSpPr>
            <p:cNvPr id="17" name="TextBox 17">
              <a:extLst>
                <a:ext uri="{FF2B5EF4-FFF2-40B4-BE49-F238E27FC236}">
                  <a16:creationId xmlns:a16="http://schemas.microsoft.com/office/drawing/2014/main" id="{3146285C-51D3-5F85-9AA4-EC196370515F}"/>
                </a:ext>
              </a:extLst>
            </p:cNvPr>
            <p:cNvSpPr txBox="1"/>
            <p:nvPr/>
          </p:nvSpPr>
          <p:spPr>
            <a:xfrm>
              <a:off x="101600" y="-47625"/>
              <a:ext cx="659512" cy="591327"/>
            </a:xfrm>
            <a:prstGeom prst="rect">
              <a:avLst/>
            </a:prstGeom>
          </p:spPr>
          <p:txBody>
            <a:bodyPr lIns="50800" tIns="50800" rIns="50800" bIns="50800" rtlCol="0" anchor="ctr"/>
            <a:lstStyle/>
            <a:p>
              <a:pPr algn="ctr">
                <a:lnSpc>
                  <a:spcPts val="3500"/>
                </a:lnSpc>
              </a:pPr>
              <a:endParaRPr/>
            </a:p>
          </p:txBody>
        </p:sp>
      </p:grpSp>
      <p:sp>
        <p:nvSpPr>
          <p:cNvPr id="18" name="Freeform 18">
            <a:extLst>
              <a:ext uri="{FF2B5EF4-FFF2-40B4-BE49-F238E27FC236}">
                <a16:creationId xmlns:a16="http://schemas.microsoft.com/office/drawing/2014/main" id="{FB7A629E-C807-ED13-3DD7-2B4C5FE6FC13}"/>
              </a:ext>
            </a:extLst>
          </p:cNvPr>
          <p:cNvSpPr/>
          <p:nvPr/>
        </p:nvSpPr>
        <p:spPr>
          <a:xfrm>
            <a:off x="17769975" y="-110856"/>
            <a:ext cx="1277460" cy="1108197"/>
          </a:xfrm>
          <a:custGeom>
            <a:avLst/>
            <a:gdLst/>
            <a:ahLst/>
            <a:cxnLst/>
            <a:rect l="l" t="t" r="r" b="b"/>
            <a:pathLst>
              <a:path w="1277460" h="1108197">
                <a:moveTo>
                  <a:pt x="0" y="0"/>
                </a:moveTo>
                <a:lnTo>
                  <a:pt x="1277460" y="0"/>
                </a:lnTo>
                <a:lnTo>
                  <a:pt x="1277460" y="1108196"/>
                </a:lnTo>
                <a:lnTo>
                  <a:pt x="0" y="110819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9" name="Freeform 19">
            <a:extLst>
              <a:ext uri="{FF2B5EF4-FFF2-40B4-BE49-F238E27FC236}">
                <a16:creationId xmlns:a16="http://schemas.microsoft.com/office/drawing/2014/main" id="{61331AEB-9D25-81A9-13A3-BCEB44513BEE}"/>
              </a:ext>
            </a:extLst>
          </p:cNvPr>
          <p:cNvSpPr/>
          <p:nvPr/>
        </p:nvSpPr>
        <p:spPr>
          <a:xfrm>
            <a:off x="6810375" y="-380087"/>
            <a:ext cx="1936750" cy="760174"/>
          </a:xfrm>
          <a:custGeom>
            <a:avLst/>
            <a:gdLst/>
            <a:ahLst/>
            <a:cxnLst/>
            <a:rect l="l" t="t" r="r" b="b"/>
            <a:pathLst>
              <a:path w="1936750" h="760174">
                <a:moveTo>
                  <a:pt x="0" y="0"/>
                </a:moveTo>
                <a:lnTo>
                  <a:pt x="1936750" y="0"/>
                </a:lnTo>
                <a:lnTo>
                  <a:pt x="1936750" y="760174"/>
                </a:lnTo>
                <a:lnTo>
                  <a:pt x="0" y="76017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0" name="Freeform 20">
            <a:extLst>
              <a:ext uri="{FF2B5EF4-FFF2-40B4-BE49-F238E27FC236}">
                <a16:creationId xmlns:a16="http://schemas.microsoft.com/office/drawing/2014/main" id="{E7B8D485-FBD7-6916-6149-94A038A23180}"/>
              </a:ext>
            </a:extLst>
          </p:cNvPr>
          <p:cNvSpPr/>
          <p:nvPr/>
        </p:nvSpPr>
        <p:spPr>
          <a:xfrm>
            <a:off x="41336" y="17992127"/>
            <a:ext cx="1344752" cy="1095973"/>
          </a:xfrm>
          <a:custGeom>
            <a:avLst/>
            <a:gdLst/>
            <a:ahLst/>
            <a:cxnLst/>
            <a:rect l="l" t="t" r="r" b="b"/>
            <a:pathLst>
              <a:path w="1344752" h="1095973">
                <a:moveTo>
                  <a:pt x="0" y="0"/>
                </a:moveTo>
                <a:lnTo>
                  <a:pt x="1344752" y="0"/>
                </a:lnTo>
                <a:lnTo>
                  <a:pt x="1344752" y="1095973"/>
                </a:lnTo>
                <a:lnTo>
                  <a:pt x="0" y="109597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22" name="TextBox 21">
            <a:extLst>
              <a:ext uri="{FF2B5EF4-FFF2-40B4-BE49-F238E27FC236}">
                <a16:creationId xmlns:a16="http://schemas.microsoft.com/office/drawing/2014/main" id="{D5BBFA2D-79FC-4E29-15B1-A361103843A3}"/>
              </a:ext>
            </a:extLst>
          </p:cNvPr>
          <p:cNvSpPr txBox="1"/>
          <p:nvPr/>
        </p:nvSpPr>
        <p:spPr>
          <a:xfrm>
            <a:off x="685800" y="644178"/>
            <a:ext cx="12496513" cy="1569660"/>
          </a:xfrm>
          <a:prstGeom prst="rect">
            <a:avLst/>
          </a:prstGeom>
          <a:noFill/>
        </p:spPr>
        <p:txBody>
          <a:bodyPr wrap="square">
            <a:spAutoFit/>
          </a:bodyPr>
          <a:lstStyle/>
          <a:p>
            <a:r>
              <a:rPr kumimoji="0" lang="en-US" altLang="en-US" sz="9600" b="1" i="0" u="none" strike="noStrike" cap="none" normalizeH="0" baseline="0" dirty="0">
                <a:ln>
                  <a:noFill/>
                </a:ln>
                <a:solidFill>
                  <a:srgbClr val="083A59"/>
                </a:solidFill>
                <a:effectLst/>
                <a:latin typeface="TT Norms Bold" panose="020B0604020202020204" charset="0"/>
              </a:rPr>
              <a:t>Logging Predictions</a:t>
            </a:r>
            <a:endParaRPr lang="en-US" sz="9600" dirty="0">
              <a:solidFill>
                <a:srgbClr val="083A59"/>
              </a:solidFill>
              <a:latin typeface="TT Norms Bold" panose="020B0604020202020204" charset="0"/>
            </a:endParaRPr>
          </a:p>
        </p:txBody>
      </p:sp>
      <p:grpSp>
        <p:nvGrpSpPr>
          <p:cNvPr id="26" name="Group 22">
            <a:extLst>
              <a:ext uri="{FF2B5EF4-FFF2-40B4-BE49-F238E27FC236}">
                <a16:creationId xmlns:a16="http://schemas.microsoft.com/office/drawing/2014/main" id="{A09450BC-D3F5-7A3A-D0D1-BC3028EB1DD2}"/>
              </a:ext>
            </a:extLst>
          </p:cNvPr>
          <p:cNvGrpSpPr/>
          <p:nvPr/>
        </p:nvGrpSpPr>
        <p:grpSpPr>
          <a:xfrm>
            <a:off x="1342831" y="3495663"/>
            <a:ext cx="519355" cy="519355"/>
            <a:chOff x="0" y="0"/>
            <a:chExt cx="692474" cy="692474"/>
          </a:xfrm>
        </p:grpSpPr>
        <p:sp>
          <p:nvSpPr>
            <p:cNvPr id="27" name="Freeform 23">
              <a:extLst>
                <a:ext uri="{FF2B5EF4-FFF2-40B4-BE49-F238E27FC236}">
                  <a16:creationId xmlns:a16="http://schemas.microsoft.com/office/drawing/2014/main" id="{3D53B658-2179-11AC-44DD-44167FB2D03A}"/>
                </a:ext>
              </a:extLst>
            </p:cNvPr>
            <p:cNvSpPr/>
            <p:nvPr/>
          </p:nvSpPr>
          <p:spPr>
            <a:xfrm>
              <a:off x="0" y="0"/>
              <a:ext cx="692474" cy="692474"/>
            </a:xfrm>
            <a:custGeom>
              <a:avLst/>
              <a:gdLst/>
              <a:ahLst/>
              <a:cxnLst/>
              <a:rect l="l" t="t" r="r" b="b"/>
              <a:pathLst>
                <a:path w="692474" h="692474">
                  <a:moveTo>
                    <a:pt x="0" y="0"/>
                  </a:moveTo>
                  <a:lnTo>
                    <a:pt x="692474" y="0"/>
                  </a:lnTo>
                  <a:lnTo>
                    <a:pt x="692474" y="692474"/>
                  </a:lnTo>
                  <a:lnTo>
                    <a:pt x="0" y="69247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28" name="Freeform 24">
              <a:extLst>
                <a:ext uri="{FF2B5EF4-FFF2-40B4-BE49-F238E27FC236}">
                  <a16:creationId xmlns:a16="http://schemas.microsoft.com/office/drawing/2014/main" id="{02CBBC73-49C5-EC4B-95C6-0B2535B83AA3}"/>
                </a:ext>
              </a:extLst>
            </p:cNvPr>
            <p:cNvSpPr/>
            <p:nvPr/>
          </p:nvSpPr>
          <p:spPr>
            <a:xfrm>
              <a:off x="126809" y="167404"/>
              <a:ext cx="438855" cy="357667"/>
            </a:xfrm>
            <a:custGeom>
              <a:avLst/>
              <a:gdLst/>
              <a:ahLst/>
              <a:cxnLst/>
              <a:rect l="l" t="t" r="r" b="b"/>
              <a:pathLst>
                <a:path w="438855" h="357667">
                  <a:moveTo>
                    <a:pt x="0" y="0"/>
                  </a:moveTo>
                  <a:lnTo>
                    <a:pt x="438855" y="0"/>
                  </a:lnTo>
                  <a:lnTo>
                    <a:pt x="438855" y="357666"/>
                  </a:lnTo>
                  <a:lnTo>
                    <a:pt x="0" y="357666"/>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grpSp>
      <p:grpSp>
        <p:nvGrpSpPr>
          <p:cNvPr id="29" name="Group 22">
            <a:extLst>
              <a:ext uri="{FF2B5EF4-FFF2-40B4-BE49-F238E27FC236}">
                <a16:creationId xmlns:a16="http://schemas.microsoft.com/office/drawing/2014/main" id="{F6119C06-A961-9C06-7198-BF2DE7698523}"/>
              </a:ext>
            </a:extLst>
          </p:cNvPr>
          <p:cNvGrpSpPr/>
          <p:nvPr/>
        </p:nvGrpSpPr>
        <p:grpSpPr>
          <a:xfrm>
            <a:off x="1342829" y="5104627"/>
            <a:ext cx="519355" cy="519355"/>
            <a:chOff x="0" y="0"/>
            <a:chExt cx="692474" cy="692474"/>
          </a:xfrm>
        </p:grpSpPr>
        <p:sp>
          <p:nvSpPr>
            <p:cNvPr id="30" name="Freeform 23">
              <a:extLst>
                <a:ext uri="{FF2B5EF4-FFF2-40B4-BE49-F238E27FC236}">
                  <a16:creationId xmlns:a16="http://schemas.microsoft.com/office/drawing/2014/main" id="{D8A0DCB9-208F-56ED-8346-C4D777049C18}"/>
                </a:ext>
              </a:extLst>
            </p:cNvPr>
            <p:cNvSpPr/>
            <p:nvPr/>
          </p:nvSpPr>
          <p:spPr>
            <a:xfrm>
              <a:off x="0" y="0"/>
              <a:ext cx="692474" cy="692474"/>
            </a:xfrm>
            <a:custGeom>
              <a:avLst/>
              <a:gdLst/>
              <a:ahLst/>
              <a:cxnLst/>
              <a:rect l="l" t="t" r="r" b="b"/>
              <a:pathLst>
                <a:path w="692474" h="692474">
                  <a:moveTo>
                    <a:pt x="0" y="0"/>
                  </a:moveTo>
                  <a:lnTo>
                    <a:pt x="692474" y="0"/>
                  </a:lnTo>
                  <a:lnTo>
                    <a:pt x="692474" y="692474"/>
                  </a:lnTo>
                  <a:lnTo>
                    <a:pt x="0" y="69247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31" name="Freeform 24">
              <a:extLst>
                <a:ext uri="{FF2B5EF4-FFF2-40B4-BE49-F238E27FC236}">
                  <a16:creationId xmlns:a16="http://schemas.microsoft.com/office/drawing/2014/main" id="{CA617F68-F3DE-D8CC-270B-21BC3BBFC143}"/>
                </a:ext>
              </a:extLst>
            </p:cNvPr>
            <p:cNvSpPr/>
            <p:nvPr/>
          </p:nvSpPr>
          <p:spPr>
            <a:xfrm>
              <a:off x="126809" y="167404"/>
              <a:ext cx="438855" cy="357667"/>
            </a:xfrm>
            <a:custGeom>
              <a:avLst/>
              <a:gdLst/>
              <a:ahLst/>
              <a:cxnLst/>
              <a:rect l="l" t="t" r="r" b="b"/>
              <a:pathLst>
                <a:path w="438855" h="357667">
                  <a:moveTo>
                    <a:pt x="0" y="0"/>
                  </a:moveTo>
                  <a:lnTo>
                    <a:pt x="438855" y="0"/>
                  </a:lnTo>
                  <a:lnTo>
                    <a:pt x="438855" y="357666"/>
                  </a:lnTo>
                  <a:lnTo>
                    <a:pt x="0" y="357666"/>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grpSp>
      <p:grpSp>
        <p:nvGrpSpPr>
          <p:cNvPr id="35" name="Group 22">
            <a:extLst>
              <a:ext uri="{FF2B5EF4-FFF2-40B4-BE49-F238E27FC236}">
                <a16:creationId xmlns:a16="http://schemas.microsoft.com/office/drawing/2014/main" id="{A4EF7DB9-9051-2FEF-2F65-68EEEB4A3D26}"/>
              </a:ext>
            </a:extLst>
          </p:cNvPr>
          <p:cNvGrpSpPr/>
          <p:nvPr/>
        </p:nvGrpSpPr>
        <p:grpSpPr>
          <a:xfrm>
            <a:off x="1342828" y="6713591"/>
            <a:ext cx="519355" cy="519355"/>
            <a:chOff x="0" y="0"/>
            <a:chExt cx="692474" cy="692474"/>
          </a:xfrm>
        </p:grpSpPr>
        <p:sp>
          <p:nvSpPr>
            <p:cNvPr id="36" name="Freeform 23">
              <a:extLst>
                <a:ext uri="{FF2B5EF4-FFF2-40B4-BE49-F238E27FC236}">
                  <a16:creationId xmlns:a16="http://schemas.microsoft.com/office/drawing/2014/main" id="{6C7AC7FD-EBB9-8BC6-80A0-D646C5B96D48}"/>
                </a:ext>
              </a:extLst>
            </p:cNvPr>
            <p:cNvSpPr/>
            <p:nvPr/>
          </p:nvSpPr>
          <p:spPr>
            <a:xfrm>
              <a:off x="0" y="0"/>
              <a:ext cx="692474" cy="692474"/>
            </a:xfrm>
            <a:custGeom>
              <a:avLst/>
              <a:gdLst/>
              <a:ahLst/>
              <a:cxnLst/>
              <a:rect l="l" t="t" r="r" b="b"/>
              <a:pathLst>
                <a:path w="692474" h="692474">
                  <a:moveTo>
                    <a:pt x="0" y="0"/>
                  </a:moveTo>
                  <a:lnTo>
                    <a:pt x="692474" y="0"/>
                  </a:lnTo>
                  <a:lnTo>
                    <a:pt x="692474" y="692474"/>
                  </a:lnTo>
                  <a:lnTo>
                    <a:pt x="0" y="69247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37" name="Freeform 24">
              <a:extLst>
                <a:ext uri="{FF2B5EF4-FFF2-40B4-BE49-F238E27FC236}">
                  <a16:creationId xmlns:a16="http://schemas.microsoft.com/office/drawing/2014/main" id="{47673492-CE61-190C-2283-0F489790C09D}"/>
                </a:ext>
              </a:extLst>
            </p:cNvPr>
            <p:cNvSpPr/>
            <p:nvPr/>
          </p:nvSpPr>
          <p:spPr>
            <a:xfrm>
              <a:off x="126809" y="167404"/>
              <a:ext cx="438855" cy="357667"/>
            </a:xfrm>
            <a:custGeom>
              <a:avLst/>
              <a:gdLst/>
              <a:ahLst/>
              <a:cxnLst/>
              <a:rect l="l" t="t" r="r" b="b"/>
              <a:pathLst>
                <a:path w="438855" h="357667">
                  <a:moveTo>
                    <a:pt x="0" y="0"/>
                  </a:moveTo>
                  <a:lnTo>
                    <a:pt x="438855" y="0"/>
                  </a:lnTo>
                  <a:lnTo>
                    <a:pt x="438855" y="357666"/>
                  </a:lnTo>
                  <a:lnTo>
                    <a:pt x="0" y="357666"/>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grpSp>
      <p:sp>
        <p:nvSpPr>
          <p:cNvPr id="38" name="TextBox 18">
            <a:extLst>
              <a:ext uri="{FF2B5EF4-FFF2-40B4-BE49-F238E27FC236}">
                <a16:creationId xmlns:a16="http://schemas.microsoft.com/office/drawing/2014/main" id="{D210B4B8-706C-74E2-D36C-DB5D75C0A1E3}"/>
              </a:ext>
            </a:extLst>
          </p:cNvPr>
          <p:cNvSpPr txBox="1"/>
          <p:nvPr/>
        </p:nvSpPr>
        <p:spPr>
          <a:xfrm>
            <a:off x="2104986" y="3472580"/>
            <a:ext cx="15878213" cy="553998"/>
          </a:xfrm>
          <a:prstGeom prst="rect">
            <a:avLst/>
          </a:prstGeom>
        </p:spPr>
        <p:txBody>
          <a:bodyPr wrap="square" lIns="0" tIns="0" rIns="0" bIns="0" rtlCol="0" anchor="t">
            <a:spAutoFit/>
          </a:bodyPr>
          <a:lstStyle/>
          <a:p>
            <a:pPr lvl="0" eaLnBrk="0" fontAlgn="base" hangingPunct="0">
              <a:spcBef>
                <a:spcPct val="0"/>
              </a:spcBef>
              <a:spcAft>
                <a:spcPct val="0"/>
              </a:spcAft>
            </a:pPr>
            <a:r>
              <a:rPr lang="en-US" altLang="en-US" sz="3600" b="1" dirty="0">
                <a:latin typeface="TT Norms" panose="020B0604020202020204" charset="0"/>
              </a:rPr>
              <a:t>Each transaction and its result are saved in a JSON file </a:t>
            </a:r>
            <a:r>
              <a:rPr lang="en-US" altLang="en-US" sz="3200" b="1" dirty="0">
                <a:latin typeface="TT Norms" panose="020B0604020202020204" charset="0"/>
              </a:rPr>
              <a:t>(</a:t>
            </a:r>
            <a:r>
              <a:rPr lang="en-US" altLang="en-US" sz="3200" b="1" dirty="0" err="1">
                <a:latin typeface="TT Norms" panose="020B0604020202020204" charset="0"/>
              </a:rPr>
              <a:t>payment_history.json</a:t>
            </a:r>
            <a:r>
              <a:rPr lang="en-US" altLang="en-US" sz="3200" b="1" dirty="0">
                <a:latin typeface="TT Norms" panose="020B0604020202020204" charset="0"/>
              </a:rPr>
              <a:t>).</a:t>
            </a:r>
          </a:p>
        </p:txBody>
      </p:sp>
      <p:sp>
        <p:nvSpPr>
          <p:cNvPr id="39" name="TextBox 18">
            <a:extLst>
              <a:ext uri="{FF2B5EF4-FFF2-40B4-BE49-F238E27FC236}">
                <a16:creationId xmlns:a16="http://schemas.microsoft.com/office/drawing/2014/main" id="{BD2307E8-F5F5-543E-0C7F-E0BF855BFB85}"/>
              </a:ext>
            </a:extLst>
          </p:cNvPr>
          <p:cNvSpPr txBox="1"/>
          <p:nvPr/>
        </p:nvSpPr>
        <p:spPr>
          <a:xfrm>
            <a:off x="2074506" y="5143500"/>
            <a:ext cx="8593493" cy="569387"/>
          </a:xfrm>
          <a:prstGeom prst="rect">
            <a:avLst/>
          </a:prstGeom>
        </p:spPr>
        <p:txBody>
          <a:bodyPr wrap="square" lIns="0" tIns="0" rIns="0" bIns="0" rtlCol="0" anchor="t">
            <a:spAutoFit/>
          </a:bodyPr>
          <a:lstStyle/>
          <a:p>
            <a:r>
              <a:rPr lang="en-US" sz="3600" b="1" dirty="0">
                <a:latin typeface="TT Norms" panose="020B0604020202020204" charset="0"/>
              </a:rPr>
              <a:t>This allows future analysis or tracking.</a:t>
            </a:r>
          </a:p>
        </p:txBody>
      </p:sp>
      <p:sp>
        <p:nvSpPr>
          <p:cNvPr id="40" name="TextBox 18">
            <a:extLst>
              <a:ext uri="{FF2B5EF4-FFF2-40B4-BE49-F238E27FC236}">
                <a16:creationId xmlns:a16="http://schemas.microsoft.com/office/drawing/2014/main" id="{C5E84866-6ED3-E7EE-BCC1-4DF51D4C2555}"/>
              </a:ext>
            </a:extLst>
          </p:cNvPr>
          <p:cNvSpPr txBox="1"/>
          <p:nvPr/>
        </p:nvSpPr>
        <p:spPr>
          <a:xfrm>
            <a:off x="2074506" y="6743700"/>
            <a:ext cx="10118252" cy="553998"/>
          </a:xfrm>
          <a:prstGeom prst="rect">
            <a:avLst/>
          </a:prstGeom>
        </p:spPr>
        <p:txBody>
          <a:bodyPr wrap="square" lIns="0" tIns="0" rIns="0" bIns="0" rtlCol="0" anchor="t">
            <a:spAutoFit/>
          </a:bodyPr>
          <a:lstStyle/>
          <a:p>
            <a:pPr lvl="0" eaLnBrk="0" fontAlgn="base" hangingPunct="0">
              <a:spcBef>
                <a:spcPct val="0"/>
              </a:spcBef>
              <a:spcAft>
                <a:spcPct val="0"/>
              </a:spcAft>
            </a:pPr>
            <a:r>
              <a:rPr lang="en-US" altLang="en-US" sz="3600" b="1" dirty="0">
                <a:latin typeface="TT Norms" panose="020B0604020202020204" charset="0"/>
              </a:rPr>
              <a:t>Mimics what a real payment gateway might store.</a:t>
            </a:r>
          </a:p>
        </p:txBody>
      </p:sp>
    </p:spTree>
    <p:extLst>
      <p:ext uri="{BB962C8B-B14F-4D97-AF65-F5344CB8AC3E}">
        <p14:creationId xmlns:p14="http://schemas.microsoft.com/office/powerpoint/2010/main" val="1777237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6977BF-0B32-A471-ADA8-84388A5D9ABB}"/>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8A69E0E5-EC0B-D2F7-7056-C81EA4197607}"/>
              </a:ext>
            </a:extLst>
          </p:cNvPr>
          <p:cNvGrpSpPr/>
          <p:nvPr/>
        </p:nvGrpSpPr>
        <p:grpSpPr>
          <a:xfrm rot="8408133">
            <a:off x="-4425842" y="197174"/>
            <a:ext cx="15566164" cy="1734207"/>
            <a:chOff x="0" y="0"/>
            <a:chExt cx="3536751" cy="394025"/>
          </a:xfrm>
        </p:grpSpPr>
        <p:sp>
          <p:nvSpPr>
            <p:cNvPr id="3" name="Freeform 3">
              <a:extLst>
                <a:ext uri="{FF2B5EF4-FFF2-40B4-BE49-F238E27FC236}">
                  <a16:creationId xmlns:a16="http://schemas.microsoft.com/office/drawing/2014/main" id="{A708224E-D5BE-D5E6-3D13-F958A966EA43}"/>
                </a:ext>
              </a:extLst>
            </p:cNvPr>
            <p:cNvSpPr/>
            <p:nvPr/>
          </p:nvSpPr>
          <p:spPr>
            <a:xfrm>
              <a:off x="0" y="0"/>
              <a:ext cx="3536752" cy="394025"/>
            </a:xfrm>
            <a:custGeom>
              <a:avLst/>
              <a:gdLst/>
              <a:ahLst/>
              <a:cxnLst/>
              <a:rect l="l" t="t" r="r" b="b"/>
              <a:pathLst>
                <a:path w="3536752" h="394025">
                  <a:moveTo>
                    <a:pt x="203200" y="0"/>
                  </a:moveTo>
                  <a:lnTo>
                    <a:pt x="3536752" y="0"/>
                  </a:lnTo>
                  <a:lnTo>
                    <a:pt x="3333552" y="394025"/>
                  </a:lnTo>
                  <a:lnTo>
                    <a:pt x="0" y="394025"/>
                  </a:lnTo>
                  <a:lnTo>
                    <a:pt x="203200" y="0"/>
                  </a:lnTo>
                  <a:close/>
                </a:path>
              </a:pathLst>
            </a:custGeom>
            <a:solidFill>
              <a:srgbClr val="639CBF"/>
            </a:solidFill>
          </p:spPr>
          <p:txBody>
            <a:bodyPr/>
            <a:lstStyle/>
            <a:p>
              <a:endParaRPr lang="en-US"/>
            </a:p>
          </p:txBody>
        </p:sp>
        <p:sp>
          <p:nvSpPr>
            <p:cNvPr id="4" name="TextBox 4">
              <a:extLst>
                <a:ext uri="{FF2B5EF4-FFF2-40B4-BE49-F238E27FC236}">
                  <a16:creationId xmlns:a16="http://schemas.microsoft.com/office/drawing/2014/main" id="{54647EF7-34CF-B0DB-E3EB-B9D24D9A846D}"/>
                </a:ext>
              </a:extLst>
            </p:cNvPr>
            <p:cNvSpPr txBox="1"/>
            <p:nvPr/>
          </p:nvSpPr>
          <p:spPr>
            <a:xfrm>
              <a:off x="101600" y="-47625"/>
              <a:ext cx="3333551" cy="441650"/>
            </a:xfrm>
            <a:prstGeom prst="rect">
              <a:avLst/>
            </a:prstGeom>
          </p:spPr>
          <p:txBody>
            <a:bodyPr lIns="50800" tIns="50800" rIns="50800" bIns="50800" rtlCol="0" anchor="ctr"/>
            <a:lstStyle/>
            <a:p>
              <a:pPr algn="ctr">
                <a:lnSpc>
                  <a:spcPts val="3500"/>
                </a:lnSpc>
              </a:pPr>
              <a:endParaRPr/>
            </a:p>
          </p:txBody>
        </p:sp>
      </p:grpSp>
      <p:grpSp>
        <p:nvGrpSpPr>
          <p:cNvPr id="5" name="Group 5">
            <a:extLst>
              <a:ext uri="{FF2B5EF4-FFF2-40B4-BE49-F238E27FC236}">
                <a16:creationId xmlns:a16="http://schemas.microsoft.com/office/drawing/2014/main" id="{F71209D1-6C5E-D1C7-11C0-D871BA9847B5}"/>
              </a:ext>
            </a:extLst>
          </p:cNvPr>
          <p:cNvGrpSpPr/>
          <p:nvPr/>
        </p:nvGrpSpPr>
        <p:grpSpPr>
          <a:xfrm rot="8374949">
            <a:off x="-6617901" y="-915580"/>
            <a:ext cx="15928070" cy="2448609"/>
            <a:chOff x="0" y="0"/>
            <a:chExt cx="2864744" cy="440395"/>
          </a:xfrm>
        </p:grpSpPr>
        <p:sp>
          <p:nvSpPr>
            <p:cNvPr id="6" name="Freeform 6">
              <a:extLst>
                <a:ext uri="{FF2B5EF4-FFF2-40B4-BE49-F238E27FC236}">
                  <a16:creationId xmlns:a16="http://schemas.microsoft.com/office/drawing/2014/main" id="{9F682A01-CE7D-A8E8-90A1-233FB09ED00F}"/>
                </a:ext>
              </a:extLst>
            </p:cNvPr>
            <p:cNvSpPr/>
            <p:nvPr/>
          </p:nvSpPr>
          <p:spPr>
            <a:xfrm>
              <a:off x="0" y="0"/>
              <a:ext cx="2864744" cy="440395"/>
            </a:xfrm>
            <a:custGeom>
              <a:avLst/>
              <a:gdLst/>
              <a:ahLst/>
              <a:cxnLst/>
              <a:rect l="l" t="t" r="r" b="b"/>
              <a:pathLst>
                <a:path w="2864744" h="440395">
                  <a:moveTo>
                    <a:pt x="203200" y="0"/>
                  </a:moveTo>
                  <a:lnTo>
                    <a:pt x="2864744" y="0"/>
                  </a:lnTo>
                  <a:lnTo>
                    <a:pt x="2661544" y="440395"/>
                  </a:lnTo>
                  <a:lnTo>
                    <a:pt x="0" y="440395"/>
                  </a:lnTo>
                  <a:lnTo>
                    <a:pt x="203200" y="0"/>
                  </a:lnTo>
                  <a:close/>
                </a:path>
              </a:pathLst>
            </a:custGeom>
            <a:solidFill>
              <a:srgbClr val="083A59"/>
            </a:solidFill>
          </p:spPr>
          <p:txBody>
            <a:bodyPr/>
            <a:lstStyle/>
            <a:p>
              <a:endParaRPr lang="en-US"/>
            </a:p>
          </p:txBody>
        </p:sp>
        <p:sp>
          <p:nvSpPr>
            <p:cNvPr id="7" name="TextBox 7">
              <a:extLst>
                <a:ext uri="{FF2B5EF4-FFF2-40B4-BE49-F238E27FC236}">
                  <a16:creationId xmlns:a16="http://schemas.microsoft.com/office/drawing/2014/main" id="{98BCB31B-04FB-650A-CF1A-60F1EAC36CC2}"/>
                </a:ext>
              </a:extLst>
            </p:cNvPr>
            <p:cNvSpPr txBox="1"/>
            <p:nvPr/>
          </p:nvSpPr>
          <p:spPr>
            <a:xfrm>
              <a:off x="101600" y="-47625"/>
              <a:ext cx="2661544" cy="488020"/>
            </a:xfrm>
            <a:prstGeom prst="rect">
              <a:avLst/>
            </a:prstGeom>
          </p:spPr>
          <p:txBody>
            <a:bodyPr lIns="50800" tIns="50800" rIns="50800" bIns="50800" rtlCol="0" anchor="ctr"/>
            <a:lstStyle/>
            <a:p>
              <a:pPr algn="ctr">
                <a:lnSpc>
                  <a:spcPts val="3500"/>
                </a:lnSpc>
              </a:pPr>
              <a:endParaRPr/>
            </a:p>
          </p:txBody>
        </p:sp>
      </p:grpSp>
      <p:sp>
        <p:nvSpPr>
          <p:cNvPr id="8" name="Freeform 8">
            <a:extLst>
              <a:ext uri="{FF2B5EF4-FFF2-40B4-BE49-F238E27FC236}">
                <a16:creationId xmlns:a16="http://schemas.microsoft.com/office/drawing/2014/main" id="{B90B333A-D878-956F-2903-22C23EBBEE96}"/>
              </a:ext>
            </a:extLst>
          </p:cNvPr>
          <p:cNvSpPr/>
          <p:nvPr/>
        </p:nvSpPr>
        <p:spPr>
          <a:xfrm rot="-10800000">
            <a:off x="407742" y="855852"/>
            <a:ext cx="5378746" cy="2111158"/>
          </a:xfrm>
          <a:custGeom>
            <a:avLst/>
            <a:gdLst/>
            <a:ahLst/>
            <a:cxnLst/>
            <a:rect l="l" t="t" r="r" b="b"/>
            <a:pathLst>
              <a:path w="5378746" h="2111158">
                <a:moveTo>
                  <a:pt x="0" y="0"/>
                </a:moveTo>
                <a:lnTo>
                  <a:pt x="5378746" y="0"/>
                </a:lnTo>
                <a:lnTo>
                  <a:pt x="5378746" y="2111158"/>
                </a:lnTo>
                <a:lnTo>
                  <a:pt x="0" y="211115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9" name="Group 9">
            <a:extLst>
              <a:ext uri="{FF2B5EF4-FFF2-40B4-BE49-F238E27FC236}">
                <a16:creationId xmlns:a16="http://schemas.microsoft.com/office/drawing/2014/main" id="{314EE04A-1191-1A29-E7B2-E5D18E474416}"/>
              </a:ext>
            </a:extLst>
          </p:cNvPr>
          <p:cNvGrpSpPr/>
          <p:nvPr/>
        </p:nvGrpSpPr>
        <p:grpSpPr>
          <a:xfrm rot="-5400000">
            <a:off x="14592305" y="5848836"/>
            <a:ext cx="742469" cy="6648921"/>
            <a:chOff x="0" y="0"/>
            <a:chExt cx="195547" cy="1751156"/>
          </a:xfrm>
        </p:grpSpPr>
        <p:sp>
          <p:nvSpPr>
            <p:cNvPr id="10" name="Freeform 10">
              <a:extLst>
                <a:ext uri="{FF2B5EF4-FFF2-40B4-BE49-F238E27FC236}">
                  <a16:creationId xmlns:a16="http://schemas.microsoft.com/office/drawing/2014/main" id="{822EB6EA-3B2A-C4F2-E971-86D57BD0E260}"/>
                </a:ext>
              </a:extLst>
            </p:cNvPr>
            <p:cNvSpPr/>
            <p:nvPr/>
          </p:nvSpPr>
          <p:spPr>
            <a:xfrm>
              <a:off x="0" y="0"/>
              <a:ext cx="195547" cy="1751156"/>
            </a:xfrm>
            <a:custGeom>
              <a:avLst/>
              <a:gdLst/>
              <a:ahLst/>
              <a:cxnLst/>
              <a:rect l="l" t="t" r="r" b="b"/>
              <a:pathLst>
                <a:path w="195547" h="1751156">
                  <a:moveTo>
                    <a:pt x="0" y="0"/>
                  </a:moveTo>
                  <a:lnTo>
                    <a:pt x="195547" y="0"/>
                  </a:lnTo>
                  <a:lnTo>
                    <a:pt x="195547" y="1751156"/>
                  </a:lnTo>
                  <a:lnTo>
                    <a:pt x="0" y="1751156"/>
                  </a:lnTo>
                  <a:close/>
                </a:path>
              </a:pathLst>
            </a:custGeom>
            <a:solidFill>
              <a:srgbClr val="639CBF"/>
            </a:solidFill>
          </p:spPr>
          <p:txBody>
            <a:bodyPr/>
            <a:lstStyle/>
            <a:p>
              <a:endParaRPr lang="en-US"/>
            </a:p>
          </p:txBody>
        </p:sp>
        <p:sp>
          <p:nvSpPr>
            <p:cNvPr id="11" name="TextBox 11">
              <a:extLst>
                <a:ext uri="{FF2B5EF4-FFF2-40B4-BE49-F238E27FC236}">
                  <a16:creationId xmlns:a16="http://schemas.microsoft.com/office/drawing/2014/main" id="{F6A87AF1-E593-CA6F-A8E8-7E8A75CB9466}"/>
                </a:ext>
              </a:extLst>
            </p:cNvPr>
            <p:cNvSpPr txBox="1"/>
            <p:nvPr/>
          </p:nvSpPr>
          <p:spPr>
            <a:xfrm>
              <a:off x="0" y="-47625"/>
              <a:ext cx="195547" cy="1798781"/>
            </a:xfrm>
            <a:prstGeom prst="rect">
              <a:avLst/>
            </a:prstGeom>
          </p:spPr>
          <p:txBody>
            <a:bodyPr lIns="50800" tIns="50800" rIns="50800" bIns="50800" rtlCol="0" anchor="ctr"/>
            <a:lstStyle/>
            <a:p>
              <a:pPr algn="ctr">
                <a:lnSpc>
                  <a:spcPts val="3500"/>
                </a:lnSpc>
              </a:pPr>
              <a:endParaRPr/>
            </a:p>
          </p:txBody>
        </p:sp>
      </p:grpSp>
      <p:grpSp>
        <p:nvGrpSpPr>
          <p:cNvPr id="12" name="Group 12">
            <a:extLst>
              <a:ext uri="{FF2B5EF4-FFF2-40B4-BE49-F238E27FC236}">
                <a16:creationId xmlns:a16="http://schemas.microsoft.com/office/drawing/2014/main" id="{8C3D4017-0976-D5E4-491D-5027A709644B}"/>
              </a:ext>
            </a:extLst>
          </p:cNvPr>
          <p:cNvGrpSpPr/>
          <p:nvPr/>
        </p:nvGrpSpPr>
        <p:grpSpPr>
          <a:xfrm rot="-5400000">
            <a:off x="13201202" y="5200202"/>
            <a:ext cx="742469" cy="9431127"/>
            <a:chOff x="0" y="0"/>
            <a:chExt cx="195547" cy="2483918"/>
          </a:xfrm>
        </p:grpSpPr>
        <p:sp>
          <p:nvSpPr>
            <p:cNvPr id="13" name="Freeform 13">
              <a:extLst>
                <a:ext uri="{FF2B5EF4-FFF2-40B4-BE49-F238E27FC236}">
                  <a16:creationId xmlns:a16="http://schemas.microsoft.com/office/drawing/2014/main" id="{D6C8622A-F5DE-8C42-8D65-03D126B04D92}"/>
                </a:ext>
              </a:extLst>
            </p:cNvPr>
            <p:cNvSpPr/>
            <p:nvPr/>
          </p:nvSpPr>
          <p:spPr>
            <a:xfrm>
              <a:off x="0" y="0"/>
              <a:ext cx="195547" cy="2483918"/>
            </a:xfrm>
            <a:custGeom>
              <a:avLst/>
              <a:gdLst/>
              <a:ahLst/>
              <a:cxnLst/>
              <a:rect l="l" t="t" r="r" b="b"/>
              <a:pathLst>
                <a:path w="195547" h="2483918">
                  <a:moveTo>
                    <a:pt x="0" y="0"/>
                  </a:moveTo>
                  <a:lnTo>
                    <a:pt x="195547" y="0"/>
                  </a:lnTo>
                  <a:lnTo>
                    <a:pt x="195547" y="2483918"/>
                  </a:lnTo>
                  <a:lnTo>
                    <a:pt x="0" y="2483918"/>
                  </a:lnTo>
                  <a:close/>
                </a:path>
              </a:pathLst>
            </a:custGeom>
            <a:solidFill>
              <a:srgbClr val="083A59"/>
            </a:solidFill>
          </p:spPr>
          <p:txBody>
            <a:bodyPr/>
            <a:lstStyle/>
            <a:p>
              <a:endParaRPr lang="en-US"/>
            </a:p>
          </p:txBody>
        </p:sp>
        <p:sp>
          <p:nvSpPr>
            <p:cNvPr id="14" name="TextBox 14">
              <a:extLst>
                <a:ext uri="{FF2B5EF4-FFF2-40B4-BE49-F238E27FC236}">
                  <a16:creationId xmlns:a16="http://schemas.microsoft.com/office/drawing/2014/main" id="{EEBF2CB3-BE1A-7C82-8B93-3D0B3B738B93}"/>
                </a:ext>
              </a:extLst>
            </p:cNvPr>
            <p:cNvSpPr txBox="1"/>
            <p:nvPr/>
          </p:nvSpPr>
          <p:spPr>
            <a:xfrm>
              <a:off x="0" y="-47625"/>
              <a:ext cx="195547" cy="2531543"/>
            </a:xfrm>
            <a:prstGeom prst="rect">
              <a:avLst/>
            </a:prstGeom>
          </p:spPr>
          <p:txBody>
            <a:bodyPr lIns="50800" tIns="50800" rIns="50800" bIns="50800" rtlCol="0" anchor="ctr"/>
            <a:lstStyle/>
            <a:p>
              <a:pPr algn="ctr">
                <a:lnSpc>
                  <a:spcPts val="3500"/>
                </a:lnSpc>
              </a:pPr>
              <a:endParaRPr/>
            </a:p>
          </p:txBody>
        </p:sp>
      </p:grpSp>
      <p:sp>
        <p:nvSpPr>
          <p:cNvPr id="15" name="Freeform 15">
            <a:extLst>
              <a:ext uri="{FF2B5EF4-FFF2-40B4-BE49-F238E27FC236}">
                <a16:creationId xmlns:a16="http://schemas.microsoft.com/office/drawing/2014/main" id="{AA327503-E684-8DA4-E085-A6228C374116}"/>
              </a:ext>
            </a:extLst>
          </p:cNvPr>
          <p:cNvSpPr/>
          <p:nvPr/>
        </p:nvSpPr>
        <p:spPr>
          <a:xfrm rot="-2700000">
            <a:off x="16228677" y="8418343"/>
            <a:ext cx="2061245" cy="1679915"/>
          </a:xfrm>
          <a:custGeom>
            <a:avLst/>
            <a:gdLst/>
            <a:ahLst/>
            <a:cxnLst/>
            <a:rect l="l" t="t" r="r" b="b"/>
            <a:pathLst>
              <a:path w="2061245" h="1679915">
                <a:moveTo>
                  <a:pt x="0" y="0"/>
                </a:moveTo>
                <a:lnTo>
                  <a:pt x="2061246" y="0"/>
                </a:lnTo>
                <a:lnTo>
                  <a:pt x="2061246" y="1679914"/>
                </a:lnTo>
                <a:lnTo>
                  <a:pt x="0" y="167991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6" name="TextBox 16">
            <a:extLst>
              <a:ext uri="{FF2B5EF4-FFF2-40B4-BE49-F238E27FC236}">
                <a16:creationId xmlns:a16="http://schemas.microsoft.com/office/drawing/2014/main" id="{21444B52-93C1-B506-5E86-54F186FD73C5}"/>
              </a:ext>
            </a:extLst>
          </p:cNvPr>
          <p:cNvSpPr txBox="1"/>
          <p:nvPr/>
        </p:nvSpPr>
        <p:spPr>
          <a:xfrm>
            <a:off x="1600200" y="4479929"/>
            <a:ext cx="14428885" cy="1654171"/>
          </a:xfrm>
          <a:prstGeom prst="rect">
            <a:avLst/>
          </a:prstGeom>
        </p:spPr>
        <p:txBody>
          <a:bodyPr wrap="square" lIns="0" tIns="0" rIns="0" bIns="0" rtlCol="0" anchor="t">
            <a:spAutoFit/>
          </a:bodyPr>
          <a:lstStyle/>
          <a:p>
            <a:pPr algn="ctr">
              <a:lnSpc>
                <a:spcPts val="12358"/>
              </a:lnSpc>
            </a:pPr>
            <a:r>
              <a:rPr lang="en-US" sz="11998" b="1" i="1" dirty="0">
                <a:solidFill>
                  <a:srgbClr val="083A59"/>
                </a:solidFill>
                <a:latin typeface="TT Norms Bold Italics"/>
                <a:ea typeface="TT Norms Bold Italics"/>
                <a:cs typeface="TT Norms Bold Italics"/>
                <a:sym typeface="TT Norms Bold Italics"/>
              </a:rPr>
              <a:t>Conclusion</a:t>
            </a:r>
          </a:p>
        </p:txBody>
      </p:sp>
    </p:spTree>
    <p:extLst>
      <p:ext uri="{BB962C8B-B14F-4D97-AF65-F5344CB8AC3E}">
        <p14:creationId xmlns:p14="http://schemas.microsoft.com/office/powerpoint/2010/main" val="38545980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AFEFF"/>
        </a:solidFill>
        <a:effectLst/>
      </p:bgPr>
    </p:bg>
    <p:spTree>
      <p:nvGrpSpPr>
        <p:cNvPr id="1" name=""/>
        <p:cNvGrpSpPr/>
        <p:nvPr/>
      </p:nvGrpSpPr>
      <p:grpSpPr>
        <a:xfrm>
          <a:off x="0" y="0"/>
          <a:ext cx="0" cy="0"/>
          <a:chOff x="0" y="0"/>
          <a:chExt cx="0" cy="0"/>
        </a:xfrm>
      </p:grpSpPr>
      <p:sp>
        <p:nvSpPr>
          <p:cNvPr id="2" name="TextBox 2"/>
          <p:cNvSpPr txBox="1"/>
          <p:nvPr/>
        </p:nvSpPr>
        <p:spPr>
          <a:xfrm>
            <a:off x="553946" y="2247900"/>
            <a:ext cx="9144175" cy="5358326"/>
          </a:xfrm>
          <a:prstGeom prst="rect">
            <a:avLst/>
          </a:prstGeom>
        </p:spPr>
        <p:txBody>
          <a:bodyPr wrap="square" lIns="0" tIns="0" rIns="0" bIns="0" rtlCol="0" anchor="t">
            <a:spAutoFit/>
          </a:bodyPr>
          <a:lstStyle/>
          <a:p>
            <a:pPr algn="l">
              <a:lnSpc>
                <a:spcPts val="5989"/>
              </a:lnSpc>
            </a:pPr>
            <a:r>
              <a:rPr lang="en-US" sz="4278" dirty="0">
                <a:solidFill>
                  <a:srgbClr val="083A59"/>
                </a:solidFill>
                <a:latin typeface="TT Norms"/>
                <a:ea typeface="TT Norms"/>
                <a:cs typeface="TT Norms"/>
                <a:sym typeface="TT Norms"/>
              </a:rPr>
              <a:t>Our system uses machine learning and deep learning to detect fraud effectively. The website makes it easy for users and businesses to check transactions in real time. This helps improve security and reduce financial losses from fraud.</a:t>
            </a:r>
          </a:p>
        </p:txBody>
      </p:sp>
      <p:grpSp>
        <p:nvGrpSpPr>
          <p:cNvPr id="3" name="Group 3"/>
          <p:cNvGrpSpPr/>
          <p:nvPr/>
        </p:nvGrpSpPr>
        <p:grpSpPr>
          <a:xfrm rot="-10800000">
            <a:off x="-1033729" y="9560699"/>
            <a:ext cx="6089136" cy="726301"/>
            <a:chOff x="0" y="0"/>
            <a:chExt cx="4558265" cy="543702"/>
          </a:xfrm>
        </p:grpSpPr>
        <p:sp>
          <p:nvSpPr>
            <p:cNvPr id="4" name="Freeform 4"/>
            <p:cNvSpPr/>
            <p:nvPr/>
          </p:nvSpPr>
          <p:spPr>
            <a:xfrm>
              <a:off x="0" y="0"/>
              <a:ext cx="4558265" cy="543702"/>
            </a:xfrm>
            <a:custGeom>
              <a:avLst/>
              <a:gdLst/>
              <a:ahLst/>
              <a:cxnLst/>
              <a:rect l="l" t="t" r="r" b="b"/>
              <a:pathLst>
                <a:path w="4558265" h="543702">
                  <a:moveTo>
                    <a:pt x="203200" y="0"/>
                  </a:moveTo>
                  <a:lnTo>
                    <a:pt x="4558265" y="0"/>
                  </a:lnTo>
                  <a:lnTo>
                    <a:pt x="4355065" y="543702"/>
                  </a:lnTo>
                  <a:lnTo>
                    <a:pt x="0" y="543702"/>
                  </a:lnTo>
                  <a:lnTo>
                    <a:pt x="203200" y="0"/>
                  </a:lnTo>
                  <a:close/>
                </a:path>
              </a:pathLst>
            </a:custGeom>
            <a:solidFill>
              <a:srgbClr val="083A59"/>
            </a:solidFill>
          </p:spPr>
          <p:txBody>
            <a:bodyPr/>
            <a:lstStyle/>
            <a:p>
              <a:endParaRPr lang="en-US"/>
            </a:p>
          </p:txBody>
        </p:sp>
        <p:sp>
          <p:nvSpPr>
            <p:cNvPr id="5" name="TextBox 5"/>
            <p:cNvSpPr txBox="1"/>
            <p:nvPr/>
          </p:nvSpPr>
          <p:spPr>
            <a:xfrm>
              <a:off x="101600" y="-47625"/>
              <a:ext cx="4355065" cy="591327"/>
            </a:xfrm>
            <a:prstGeom prst="rect">
              <a:avLst/>
            </a:prstGeom>
          </p:spPr>
          <p:txBody>
            <a:bodyPr lIns="50800" tIns="50800" rIns="50800" bIns="50800" rtlCol="0" anchor="ctr"/>
            <a:lstStyle/>
            <a:p>
              <a:pPr algn="ctr">
                <a:lnSpc>
                  <a:spcPts val="3500"/>
                </a:lnSpc>
              </a:pPr>
              <a:endParaRPr/>
            </a:p>
          </p:txBody>
        </p:sp>
      </p:grpSp>
      <p:grpSp>
        <p:nvGrpSpPr>
          <p:cNvPr id="6" name="Group 6"/>
          <p:cNvGrpSpPr/>
          <p:nvPr/>
        </p:nvGrpSpPr>
        <p:grpSpPr>
          <a:xfrm rot="-10800000">
            <a:off x="-377101" y="9560699"/>
            <a:ext cx="6600101" cy="348109"/>
            <a:chOff x="0" y="0"/>
            <a:chExt cx="10308517" cy="543702"/>
          </a:xfrm>
        </p:grpSpPr>
        <p:sp>
          <p:nvSpPr>
            <p:cNvPr id="7" name="Freeform 7"/>
            <p:cNvSpPr/>
            <p:nvPr/>
          </p:nvSpPr>
          <p:spPr>
            <a:xfrm>
              <a:off x="0" y="0"/>
              <a:ext cx="10308517" cy="543702"/>
            </a:xfrm>
            <a:custGeom>
              <a:avLst/>
              <a:gdLst/>
              <a:ahLst/>
              <a:cxnLst/>
              <a:rect l="l" t="t" r="r" b="b"/>
              <a:pathLst>
                <a:path w="10308517" h="543702">
                  <a:moveTo>
                    <a:pt x="203200" y="0"/>
                  </a:moveTo>
                  <a:lnTo>
                    <a:pt x="10308517" y="0"/>
                  </a:lnTo>
                  <a:lnTo>
                    <a:pt x="10105317" y="543702"/>
                  </a:lnTo>
                  <a:lnTo>
                    <a:pt x="0" y="543702"/>
                  </a:lnTo>
                  <a:lnTo>
                    <a:pt x="203200" y="0"/>
                  </a:lnTo>
                  <a:close/>
                </a:path>
              </a:pathLst>
            </a:custGeom>
            <a:solidFill>
              <a:srgbClr val="639CBF"/>
            </a:solidFill>
          </p:spPr>
          <p:txBody>
            <a:bodyPr/>
            <a:lstStyle/>
            <a:p>
              <a:endParaRPr lang="en-US"/>
            </a:p>
          </p:txBody>
        </p:sp>
        <p:sp>
          <p:nvSpPr>
            <p:cNvPr id="8" name="TextBox 8"/>
            <p:cNvSpPr txBox="1"/>
            <p:nvPr/>
          </p:nvSpPr>
          <p:spPr>
            <a:xfrm>
              <a:off x="101600" y="-47625"/>
              <a:ext cx="10105317" cy="591327"/>
            </a:xfrm>
            <a:prstGeom prst="rect">
              <a:avLst/>
            </a:prstGeom>
          </p:spPr>
          <p:txBody>
            <a:bodyPr lIns="50800" tIns="50800" rIns="50800" bIns="50800" rtlCol="0" anchor="ctr"/>
            <a:lstStyle/>
            <a:p>
              <a:pPr algn="ctr">
                <a:lnSpc>
                  <a:spcPts val="3500"/>
                </a:lnSpc>
              </a:pPr>
              <a:endParaRPr/>
            </a:p>
          </p:txBody>
        </p:sp>
      </p:grpSp>
      <p:sp>
        <p:nvSpPr>
          <p:cNvPr id="9" name="Freeform 9"/>
          <p:cNvSpPr/>
          <p:nvPr/>
        </p:nvSpPr>
        <p:spPr>
          <a:xfrm>
            <a:off x="-1846472" y="7209000"/>
            <a:ext cx="3046650" cy="2621388"/>
          </a:xfrm>
          <a:custGeom>
            <a:avLst/>
            <a:gdLst/>
            <a:ahLst/>
            <a:cxnLst/>
            <a:rect l="l" t="t" r="r" b="b"/>
            <a:pathLst>
              <a:path w="3046650" h="2621388">
                <a:moveTo>
                  <a:pt x="0" y="0"/>
                </a:moveTo>
                <a:lnTo>
                  <a:pt x="3046650" y="0"/>
                </a:lnTo>
                <a:lnTo>
                  <a:pt x="3046650" y="2621388"/>
                </a:lnTo>
                <a:lnTo>
                  <a:pt x="0" y="262138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10" name="Group 10"/>
          <p:cNvGrpSpPr/>
          <p:nvPr/>
        </p:nvGrpSpPr>
        <p:grpSpPr>
          <a:xfrm rot="-10800000">
            <a:off x="9334500" y="5397816"/>
            <a:ext cx="8979805" cy="4121175"/>
            <a:chOff x="0" y="0"/>
            <a:chExt cx="1184695" cy="543702"/>
          </a:xfrm>
        </p:grpSpPr>
        <p:sp>
          <p:nvSpPr>
            <p:cNvPr id="11" name="Freeform 11"/>
            <p:cNvSpPr/>
            <p:nvPr/>
          </p:nvSpPr>
          <p:spPr>
            <a:xfrm>
              <a:off x="0" y="0"/>
              <a:ext cx="1184695" cy="543702"/>
            </a:xfrm>
            <a:custGeom>
              <a:avLst/>
              <a:gdLst/>
              <a:ahLst/>
              <a:cxnLst/>
              <a:rect l="l" t="t" r="r" b="b"/>
              <a:pathLst>
                <a:path w="1184695" h="543702">
                  <a:moveTo>
                    <a:pt x="203200" y="0"/>
                  </a:moveTo>
                  <a:lnTo>
                    <a:pt x="1184695" y="0"/>
                  </a:lnTo>
                  <a:lnTo>
                    <a:pt x="981495" y="543702"/>
                  </a:lnTo>
                  <a:lnTo>
                    <a:pt x="0" y="543702"/>
                  </a:lnTo>
                  <a:lnTo>
                    <a:pt x="203200" y="0"/>
                  </a:lnTo>
                  <a:close/>
                </a:path>
              </a:pathLst>
            </a:custGeom>
            <a:solidFill>
              <a:srgbClr val="639CBF"/>
            </a:solidFill>
          </p:spPr>
          <p:txBody>
            <a:bodyPr/>
            <a:lstStyle/>
            <a:p>
              <a:endParaRPr lang="en-US"/>
            </a:p>
          </p:txBody>
        </p:sp>
        <p:sp>
          <p:nvSpPr>
            <p:cNvPr id="12" name="TextBox 12"/>
            <p:cNvSpPr txBox="1"/>
            <p:nvPr/>
          </p:nvSpPr>
          <p:spPr>
            <a:xfrm>
              <a:off x="101600" y="-47625"/>
              <a:ext cx="981495" cy="591327"/>
            </a:xfrm>
            <a:prstGeom prst="rect">
              <a:avLst/>
            </a:prstGeom>
          </p:spPr>
          <p:txBody>
            <a:bodyPr lIns="50800" tIns="50800" rIns="50800" bIns="50800" rtlCol="0" anchor="ctr"/>
            <a:lstStyle/>
            <a:p>
              <a:pPr algn="ctr">
                <a:lnSpc>
                  <a:spcPts val="3500"/>
                </a:lnSpc>
              </a:pPr>
              <a:endParaRPr/>
            </a:p>
          </p:txBody>
        </p:sp>
      </p:grpSp>
      <p:grpSp>
        <p:nvGrpSpPr>
          <p:cNvPr id="13" name="Group 13"/>
          <p:cNvGrpSpPr/>
          <p:nvPr/>
        </p:nvGrpSpPr>
        <p:grpSpPr>
          <a:xfrm rot="-10800000">
            <a:off x="9765815" y="4137025"/>
            <a:ext cx="12865667" cy="6662939"/>
            <a:chOff x="0" y="0"/>
            <a:chExt cx="1049850" cy="543702"/>
          </a:xfrm>
        </p:grpSpPr>
        <p:sp>
          <p:nvSpPr>
            <p:cNvPr id="14" name="Freeform 14"/>
            <p:cNvSpPr/>
            <p:nvPr/>
          </p:nvSpPr>
          <p:spPr>
            <a:xfrm>
              <a:off x="0" y="0"/>
              <a:ext cx="1049850" cy="543702"/>
            </a:xfrm>
            <a:custGeom>
              <a:avLst/>
              <a:gdLst/>
              <a:ahLst/>
              <a:cxnLst/>
              <a:rect l="l" t="t" r="r" b="b"/>
              <a:pathLst>
                <a:path w="1049850" h="543702">
                  <a:moveTo>
                    <a:pt x="203200" y="0"/>
                  </a:moveTo>
                  <a:lnTo>
                    <a:pt x="1049850" y="0"/>
                  </a:lnTo>
                  <a:lnTo>
                    <a:pt x="846650" y="543702"/>
                  </a:lnTo>
                  <a:lnTo>
                    <a:pt x="0" y="543702"/>
                  </a:lnTo>
                  <a:lnTo>
                    <a:pt x="203200" y="0"/>
                  </a:lnTo>
                  <a:close/>
                </a:path>
              </a:pathLst>
            </a:custGeom>
            <a:solidFill>
              <a:srgbClr val="083A59"/>
            </a:solidFill>
          </p:spPr>
          <p:txBody>
            <a:bodyPr/>
            <a:lstStyle/>
            <a:p>
              <a:endParaRPr lang="en-US"/>
            </a:p>
          </p:txBody>
        </p:sp>
        <p:sp>
          <p:nvSpPr>
            <p:cNvPr id="15" name="TextBox 15"/>
            <p:cNvSpPr txBox="1"/>
            <p:nvPr/>
          </p:nvSpPr>
          <p:spPr>
            <a:xfrm>
              <a:off x="101600" y="-47625"/>
              <a:ext cx="846650" cy="591327"/>
            </a:xfrm>
            <a:prstGeom prst="rect">
              <a:avLst/>
            </a:prstGeom>
          </p:spPr>
          <p:txBody>
            <a:bodyPr lIns="50800" tIns="50800" rIns="50800" bIns="50800" rtlCol="0" anchor="ctr"/>
            <a:lstStyle/>
            <a:p>
              <a:pPr algn="ctr">
                <a:lnSpc>
                  <a:spcPts val="3500"/>
                </a:lnSpc>
              </a:pPr>
              <a:endParaRPr/>
            </a:p>
          </p:txBody>
        </p:sp>
      </p:grpSp>
      <p:grpSp>
        <p:nvGrpSpPr>
          <p:cNvPr id="16" name="Group 16"/>
          <p:cNvGrpSpPr/>
          <p:nvPr/>
        </p:nvGrpSpPr>
        <p:grpSpPr>
          <a:xfrm rot="-10800000">
            <a:off x="12892953" y="0"/>
            <a:ext cx="7678594" cy="726301"/>
            <a:chOff x="0" y="0"/>
            <a:chExt cx="5748118" cy="543702"/>
          </a:xfrm>
        </p:grpSpPr>
        <p:sp>
          <p:nvSpPr>
            <p:cNvPr id="17" name="Freeform 17"/>
            <p:cNvSpPr/>
            <p:nvPr/>
          </p:nvSpPr>
          <p:spPr>
            <a:xfrm>
              <a:off x="0" y="0"/>
              <a:ext cx="5748117" cy="543702"/>
            </a:xfrm>
            <a:custGeom>
              <a:avLst/>
              <a:gdLst/>
              <a:ahLst/>
              <a:cxnLst/>
              <a:rect l="l" t="t" r="r" b="b"/>
              <a:pathLst>
                <a:path w="5748117" h="543702">
                  <a:moveTo>
                    <a:pt x="203200" y="0"/>
                  </a:moveTo>
                  <a:lnTo>
                    <a:pt x="5748117" y="0"/>
                  </a:lnTo>
                  <a:lnTo>
                    <a:pt x="5544917" y="543702"/>
                  </a:lnTo>
                  <a:lnTo>
                    <a:pt x="0" y="543702"/>
                  </a:lnTo>
                  <a:lnTo>
                    <a:pt x="203200" y="0"/>
                  </a:lnTo>
                  <a:close/>
                </a:path>
              </a:pathLst>
            </a:custGeom>
            <a:solidFill>
              <a:srgbClr val="639CBF"/>
            </a:solidFill>
          </p:spPr>
          <p:txBody>
            <a:bodyPr/>
            <a:lstStyle/>
            <a:p>
              <a:endParaRPr lang="en-US"/>
            </a:p>
          </p:txBody>
        </p:sp>
        <p:sp>
          <p:nvSpPr>
            <p:cNvPr id="18" name="TextBox 18"/>
            <p:cNvSpPr txBox="1"/>
            <p:nvPr/>
          </p:nvSpPr>
          <p:spPr>
            <a:xfrm>
              <a:off x="101600" y="-47625"/>
              <a:ext cx="5544918" cy="591327"/>
            </a:xfrm>
            <a:prstGeom prst="rect">
              <a:avLst/>
            </a:prstGeom>
          </p:spPr>
          <p:txBody>
            <a:bodyPr lIns="50800" tIns="50800" rIns="50800" bIns="50800" rtlCol="0" anchor="ctr"/>
            <a:lstStyle/>
            <a:p>
              <a:pPr algn="ctr">
                <a:lnSpc>
                  <a:spcPts val="3500"/>
                </a:lnSpc>
              </a:pPr>
              <a:endParaRPr/>
            </a:p>
          </p:txBody>
        </p:sp>
      </p:grpSp>
      <p:grpSp>
        <p:nvGrpSpPr>
          <p:cNvPr id="19" name="Group 19"/>
          <p:cNvGrpSpPr/>
          <p:nvPr/>
        </p:nvGrpSpPr>
        <p:grpSpPr>
          <a:xfrm rot="-10800000">
            <a:off x="11396031" y="0"/>
            <a:ext cx="8322938" cy="348109"/>
            <a:chOff x="0" y="0"/>
            <a:chExt cx="12999369" cy="543702"/>
          </a:xfrm>
        </p:grpSpPr>
        <p:sp>
          <p:nvSpPr>
            <p:cNvPr id="20" name="Freeform 20"/>
            <p:cNvSpPr/>
            <p:nvPr/>
          </p:nvSpPr>
          <p:spPr>
            <a:xfrm>
              <a:off x="0" y="0"/>
              <a:ext cx="12999369" cy="543702"/>
            </a:xfrm>
            <a:custGeom>
              <a:avLst/>
              <a:gdLst/>
              <a:ahLst/>
              <a:cxnLst/>
              <a:rect l="l" t="t" r="r" b="b"/>
              <a:pathLst>
                <a:path w="12999369" h="543702">
                  <a:moveTo>
                    <a:pt x="203200" y="0"/>
                  </a:moveTo>
                  <a:lnTo>
                    <a:pt x="12999369" y="0"/>
                  </a:lnTo>
                  <a:lnTo>
                    <a:pt x="12796169" y="543702"/>
                  </a:lnTo>
                  <a:lnTo>
                    <a:pt x="0" y="543702"/>
                  </a:lnTo>
                  <a:lnTo>
                    <a:pt x="203200" y="0"/>
                  </a:lnTo>
                  <a:close/>
                </a:path>
              </a:pathLst>
            </a:custGeom>
            <a:solidFill>
              <a:srgbClr val="083A59"/>
            </a:solidFill>
          </p:spPr>
          <p:txBody>
            <a:bodyPr/>
            <a:lstStyle/>
            <a:p>
              <a:endParaRPr lang="en-US"/>
            </a:p>
          </p:txBody>
        </p:sp>
        <p:sp>
          <p:nvSpPr>
            <p:cNvPr id="21" name="TextBox 21"/>
            <p:cNvSpPr txBox="1"/>
            <p:nvPr/>
          </p:nvSpPr>
          <p:spPr>
            <a:xfrm>
              <a:off x="101600" y="-47625"/>
              <a:ext cx="12796169" cy="591327"/>
            </a:xfrm>
            <a:prstGeom prst="rect">
              <a:avLst/>
            </a:prstGeom>
          </p:spPr>
          <p:txBody>
            <a:bodyPr lIns="50800" tIns="50800" rIns="50800" bIns="50800" rtlCol="0" anchor="ctr"/>
            <a:lstStyle/>
            <a:p>
              <a:pPr algn="ctr">
                <a:lnSpc>
                  <a:spcPts val="3500"/>
                </a:lnSpc>
              </a:pPr>
              <a:endParaRPr/>
            </a:p>
          </p:txBody>
        </p:sp>
      </p:grpSp>
      <p:sp>
        <p:nvSpPr>
          <p:cNvPr id="22" name="Freeform 22"/>
          <p:cNvSpPr/>
          <p:nvPr/>
        </p:nvSpPr>
        <p:spPr>
          <a:xfrm>
            <a:off x="12853667" y="6487476"/>
            <a:ext cx="4645665" cy="3484249"/>
          </a:xfrm>
          <a:custGeom>
            <a:avLst/>
            <a:gdLst/>
            <a:ahLst/>
            <a:cxnLst/>
            <a:rect l="l" t="t" r="r" b="b"/>
            <a:pathLst>
              <a:path w="4645665" h="3484249">
                <a:moveTo>
                  <a:pt x="0" y="0"/>
                </a:moveTo>
                <a:lnTo>
                  <a:pt x="4645666" y="0"/>
                </a:lnTo>
                <a:lnTo>
                  <a:pt x="4645666" y="3484248"/>
                </a:lnTo>
                <a:lnTo>
                  <a:pt x="0" y="348424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23" name="Group 23"/>
          <p:cNvGrpSpPr/>
          <p:nvPr/>
        </p:nvGrpSpPr>
        <p:grpSpPr>
          <a:xfrm>
            <a:off x="9765815" y="1425504"/>
            <a:ext cx="10500701" cy="8093487"/>
            <a:chOff x="0" y="0"/>
            <a:chExt cx="1319309" cy="1016866"/>
          </a:xfrm>
        </p:grpSpPr>
        <p:sp>
          <p:nvSpPr>
            <p:cNvPr id="24" name="Freeform 24"/>
            <p:cNvSpPr/>
            <p:nvPr/>
          </p:nvSpPr>
          <p:spPr>
            <a:xfrm>
              <a:off x="0" y="0"/>
              <a:ext cx="1319309" cy="1016866"/>
            </a:xfrm>
            <a:custGeom>
              <a:avLst/>
              <a:gdLst/>
              <a:ahLst/>
              <a:cxnLst/>
              <a:rect l="l" t="t" r="r" b="b"/>
              <a:pathLst>
                <a:path w="1319309" h="1016866">
                  <a:moveTo>
                    <a:pt x="1319309" y="508433"/>
                  </a:moveTo>
                  <a:lnTo>
                    <a:pt x="1116109" y="1016866"/>
                  </a:lnTo>
                  <a:lnTo>
                    <a:pt x="203200" y="1016866"/>
                  </a:lnTo>
                  <a:lnTo>
                    <a:pt x="0" y="508433"/>
                  </a:lnTo>
                  <a:lnTo>
                    <a:pt x="203200" y="0"/>
                  </a:lnTo>
                  <a:lnTo>
                    <a:pt x="1116109" y="0"/>
                  </a:lnTo>
                  <a:lnTo>
                    <a:pt x="1319309" y="508433"/>
                  </a:lnTo>
                  <a:close/>
                </a:path>
              </a:pathLst>
            </a:custGeom>
            <a:blipFill>
              <a:blip r:embed="rId6"/>
              <a:stretch>
                <a:fillRect l="-7842" r="-7842"/>
              </a:stretch>
            </a:blipFill>
            <a:ln w="190500" cap="sq">
              <a:solidFill>
                <a:srgbClr val="FAFEFF"/>
              </a:solidFill>
              <a:prstDash val="solid"/>
              <a:miter/>
            </a:ln>
          </p:spPr>
          <p:txBody>
            <a:bodyPr/>
            <a:lstStyle/>
            <a:p>
              <a:endParaRPr lang="en-US"/>
            </a:p>
          </p:txBody>
        </p:sp>
      </p:grpSp>
      <p:grpSp>
        <p:nvGrpSpPr>
          <p:cNvPr id="25" name="Group 25"/>
          <p:cNvGrpSpPr/>
          <p:nvPr/>
        </p:nvGrpSpPr>
        <p:grpSpPr>
          <a:xfrm rot="-10800000">
            <a:off x="-1106226" y="-1850695"/>
            <a:ext cx="3639875" cy="2293937"/>
            <a:chOff x="0" y="0"/>
            <a:chExt cx="862712" cy="543702"/>
          </a:xfrm>
        </p:grpSpPr>
        <p:sp>
          <p:nvSpPr>
            <p:cNvPr id="26" name="Freeform 26"/>
            <p:cNvSpPr/>
            <p:nvPr/>
          </p:nvSpPr>
          <p:spPr>
            <a:xfrm>
              <a:off x="0" y="0"/>
              <a:ext cx="862712" cy="543702"/>
            </a:xfrm>
            <a:custGeom>
              <a:avLst/>
              <a:gdLst/>
              <a:ahLst/>
              <a:cxnLst/>
              <a:rect l="l" t="t" r="r" b="b"/>
              <a:pathLst>
                <a:path w="862712" h="543702">
                  <a:moveTo>
                    <a:pt x="203200" y="0"/>
                  </a:moveTo>
                  <a:lnTo>
                    <a:pt x="862712" y="0"/>
                  </a:lnTo>
                  <a:lnTo>
                    <a:pt x="659512" y="543702"/>
                  </a:lnTo>
                  <a:lnTo>
                    <a:pt x="0" y="543702"/>
                  </a:lnTo>
                  <a:lnTo>
                    <a:pt x="203200" y="0"/>
                  </a:lnTo>
                  <a:close/>
                </a:path>
              </a:pathLst>
            </a:custGeom>
            <a:solidFill>
              <a:srgbClr val="083A59"/>
            </a:solidFill>
          </p:spPr>
          <p:txBody>
            <a:bodyPr/>
            <a:lstStyle/>
            <a:p>
              <a:endParaRPr lang="en-US"/>
            </a:p>
          </p:txBody>
        </p:sp>
        <p:sp>
          <p:nvSpPr>
            <p:cNvPr id="27" name="TextBox 27"/>
            <p:cNvSpPr txBox="1"/>
            <p:nvPr/>
          </p:nvSpPr>
          <p:spPr>
            <a:xfrm>
              <a:off x="101600" y="-47625"/>
              <a:ext cx="659512" cy="591327"/>
            </a:xfrm>
            <a:prstGeom prst="rect">
              <a:avLst/>
            </a:prstGeom>
          </p:spPr>
          <p:txBody>
            <a:bodyPr lIns="50800" tIns="50800" rIns="50800" bIns="50800" rtlCol="0" anchor="ctr"/>
            <a:lstStyle/>
            <a:p>
              <a:pPr algn="ctr">
                <a:lnSpc>
                  <a:spcPts val="3500"/>
                </a:lnSpc>
              </a:pPr>
              <a:endParaRPr/>
            </a:p>
          </p:txBody>
        </p:sp>
      </p:grpSp>
      <p:sp>
        <p:nvSpPr>
          <p:cNvPr id="28" name="Freeform 28"/>
          <p:cNvSpPr/>
          <p:nvPr/>
        </p:nvSpPr>
        <p:spPr>
          <a:xfrm>
            <a:off x="17769975" y="-110856"/>
            <a:ext cx="1277460" cy="1108197"/>
          </a:xfrm>
          <a:custGeom>
            <a:avLst/>
            <a:gdLst/>
            <a:ahLst/>
            <a:cxnLst/>
            <a:rect l="l" t="t" r="r" b="b"/>
            <a:pathLst>
              <a:path w="1277460" h="1108197">
                <a:moveTo>
                  <a:pt x="0" y="0"/>
                </a:moveTo>
                <a:lnTo>
                  <a:pt x="1277460" y="0"/>
                </a:lnTo>
                <a:lnTo>
                  <a:pt x="1277460" y="1108196"/>
                </a:lnTo>
                <a:lnTo>
                  <a:pt x="0" y="110819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29" name="Freeform 29"/>
          <p:cNvSpPr/>
          <p:nvPr/>
        </p:nvSpPr>
        <p:spPr>
          <a:xfrm>
            <a:off x="6810375" y="-380087"/>
            <a:ext cx="1936750" cy="760174"/>
          </a:xfrm>
          <a:custGeom>
            <a:avLst/>
            <a:gdLst/>
            <a:ahLst/>
            <a:cxnLst/>
            <a:rect l="l" t="t" r="r" b="b"/>
            <a:pathLst>
              <a:path w="1936750" h="760174">
                <a:moveTo>
                  <a:pt x="0" y="0"/>
                </a:moveTo>
                <a:lnTo>
                  <a:pt x="1936750" y="0"/>
                </a:lnTo>
                <a:lnTo>
                  <a:pt x="1936750" y="760174"/>
                </a:lnTo>
                <a:lnTo>
                  <a:pt x="0" y="760174"/>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30" name="Freeform 30"/>
          <p:cNvSpPr/>
          <p:nvPr/>
        </p:nvSpPr>
        <p:spPr>
          <a:xfrm>
            <a:off x="41336" y="10075862"/>
            <a:ext cx="1344752" cy="1095973"/>
          </a:xfrm>
          <a:custGeom>
            <a:avLst/>
            <a:gdLst/>
            <a:ahLst/>
            <a:cxnLst/>
            <a:rect l="l" t="t" r="r" b="b"/>
            <a:pathLst>
              <a:path w="1344752" h="1095973">
                <a:moveTo>
                  <a:pt x="0" y="0"/>
                </a:moveTo>
                <a:lnTo>
                  <a:pt x="1344752" y="0"/>
                </a:lnTo>
                <a:lnTo>
                  <a:pt x="1344752" y="1095973"/>
                </a:lnTo>
                <a:lnTo>
                  <a:pt x="0" y="1095973"/>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31" name="Freeform 31"/>
          <p:cNvSpPr/>
          <p:nvPr/>
        </p:nvSpPr>
        <p:spPr>
          <a:xfrm>
            <a:off x="-323147" y="5732237"/>
            <a:ext cx="877093" cy="714831"/>
          </a:xfrm>
          <a:custGeom>
            <a:avLst/>
            <a:gdLst/>
            <a:ahLst/>
            <a:cxnLst/>
            <a:rect l="l" t="t" r="r" b="b"/>
            <a:pathLst>
              <a:path w="877093" h="714831">
                <a:moveTo>
                  <a:pt x="0" y="0"/>
                </a:moveTo>
                <a:lnTo>
                  <a:pt x="877093" y="0"/>
                </a:lnTo>
                <a:lnTo>
                  <a:pt x="877093" y="714830"/>
                </a:lnTo>
                <a:lnTo>
                  <a:pt x="0" y="714830"/>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AFEFF"/>
        </a:solidFill>
        <a:effectLst/>
      </p:bgPr>
    </p:bg>
    <p:spTree>
      <p:nvGrpSpPr>
        <p:cNvPr id="1" name=""/>
        <p:cNvGrpSpPr/>
        <p:nvPr/>
      </p:nvGrpSpPr>
      <p:grpSpPr>
        <a:xfrm>
          <a:off x="0" y="0"/>
          <a:ext cx="0" cy="0"/>
          <a:chOff x="0" y="0"/>
          <a:chExt cx="0" cy="0"/>
        </a:xfrm>
      </p:grpSpPr>
      <p:grpSp>
        <p:nvGrpSpPr>
          <p:cNvPr id="2" name="Group 2"/>
          <p:cNvGrpSpPr/>
          <p:nvPr/>
        </p:nvGrpSpPr>
        <p:grpSpPr>
          <a:xfrm rot="8408133">
            <a:off x="-4425842" y="197174"/>
            <a:ext cx="15566164" cy="1734207"/>
            <a:chOff x="0" y="0"/>
            <a:chExt cx="3536751" cy="394025"/>
          </a:xfrm>
        </p:grpSpPr>
        <p:sp>
          <p:nvSpPr>
            <p:cNvPr id="3" name="Freeform 3"/>
            <p:cNvSpPr/>
            <p:nvPr/>
          </p:nvSpPr>
          <p:spPr>
            <a:xfrm>
              <a:off x="0" y="0"/>
              <a:ext cx="3536752" cy="394025"/>
            </a:xfrm>
            <a:custGeom>
              <a:avLst/>
              <a:gdLst/>
              <a:ahLst/>
              <a:cxnLst/>
              <a:rect l="l" t="t" r="r" b="b"/>
              <a:pathLst>
                <a:path w="3536752" h="394025">
                  <a:moveTo>
                    <a:pt x="203200" y="0"/>
                  </a:moveTo>
                  <a:lnTo>
                    <a:pt x="3536752" y="0"/>
                  </a:lnTo>
                  <a:lnTo>
                    <a:pt x="3333552" y="394025"/>
                  </a:lnTo>
                  <a:lnTo>
                    <a:pt x="0" y="394025"/>
                  </a:lnTo>
                  <a:lnTo>
                    <a:pt x="203200" y="0"/>
                  </a:lnTo>
                  <a:close/>
                </a:path>
              </a:pathLst>
            </a:custGeom>
            <a:solidFill>
              <a:srgbClr val="639CBF"/>
            </a:solidFill>
          </p:spPr>
          <p:txBody>
            <a:bodyPr/>
            <a:lstStyle/>
            <a:p>
              <a:endParaRPr lang="en-US"/>
            </a:p>
          </p:txBody>
        </p:sp>
        <p:sp>
          <p:nvSpPr>
            <p:cNvPr id="4" name="TextBox 4"/>
            <p:cNvSpPr txBox="1"/>
            <p:nvPr/>
          </p:nvSpPr>
          <p:spPr>
            <a:xfrm>
              <a:off x="101600" y="-47625"/>
              <a:ext cx="3333551" cy="441650"/>
            </a:xfrm>
            <a:prstGeom prst="rect">
              <a:avLst/>
            </a:prstGeom>
          </p:spPr>
          <p:txBody>
            <a:bodyPr lIns="50800" tIns="50800" rIns="50800" bIns="50800" rtlCol="0" anchor="ctr"/>
            <a:lstStyle/>
            <a:p>
              <a:pPr algn="ctr">
                <a:lnSpc>
                  <a:spcPts val="3500"/>
                </a:lnSpc>
              </a:pPr>
              <a:endParaRPr/>
            </a:p>
          </p:txBody>
        </p:sp>
      </p:grpSp>
      <p:grpSp>
        <p:nvGrpSpPr>
          <p:cNvPr id="5" name="Group 5"/>
          <p:cNvGrpSpPr/>
          <p:nvPr/>
        </p:nvGrpSpPr>
        <p:grpSpPr>
          <a:xfrm rot="8374949">
            <a:off x="-6617901" y="-915580"/>
            <a:ext cx="15928070" cy="2448609"/>
            <a:chOff x="0" y="0"/>
            <a:chExt cx="2864744" cy="440395"/>
          </a:xfrm>
        </p:grpSpPr>
        <p:sp>
          <p:nvSpPr>
            <p:cNvPr id="6" name="Freeform 6"/>
            <p:cNvSpPr/>
            <p:nvPr/>
          </p:nvSpPr>
          <p:spPr>
            <a:xfrm>
              <a:off x="0" y="0"/>
              <a:ext cx="2864744" cy="440395"/>
            </a:xfrm>
            <a:custGeom>
              <a:avLst/>
              <a:gdLst/>
              <a:ahLst/>
              <a:cxnLst/>
              <a:rect l="l" t="t" r="r" b="b"/>
              <a:pathLst>
                <a:path w="2864744" h="440395">
                  <a:moveTo>
                    <a:pt x="203200" y="0"/>
                  </a:moveTo>
                  <a:lnTo>
                    <a:pt x="2864744" y="0"/>
                  </a:lnTo>
                  <a:lnTo>
                    <a:pt x="2661544" y="440395"/>
                  </a:lnTo>
                  <a:lnTo>
                    <a:pt x="0" y="440395"/>
                  </a:lnTo>
                  <a:lnTo>
                    <a:pt x="203200" y="0"/>
                  </a:lnTo>
                  <a:close/>
                </a:path>
              </a:pathLst>
            </a:custGeom>
            <a:solidFill>
              <a:srgbClr val="083A59"/>
            </a:solidFill>
          </p:spPr>
          <p:txBody>
            <a:bodyPr/>
            <a:lstStyle/>
            <a:p>
              <a:endParaRPr lang="en-US"/>
            </a:p>
          </p:txBody>
        </p:sp>
        <p:sp>
          <p:nvSpPr>
            <p:cNvPr id="7" name="TextBox 7"/>
            <p:cNvSpPr txBox="1"/>
            <p:nvPr/>
          </p:nvSpPr>
          <p:spPr>
            <a:xfrm>
              <a:off x="101600" y="-47625"/>
              <a:ext cx="2661544" cy="488020"/>
            </a:xfrm>
            <a:prstGeom prst="rect">
              <a:avLst/>
            </a:prstGeom>
          </p:spPr>
          <p:txBody>
            <a:bodyPr lIns="50800" tIns="50800" rIns="50800" bIns="50800" rtlCol="0" anchor="ctr"/>
            <a:lstStyle/>
            <a:p>
              <a:pPr algn="ctr">
                <a:lnSpc>
                  <a:spcPts val="3500"/>
                </a:lnSpc>
              </a:pPr>
              <a:endParaRPr/>
            </a:p>
          </p:txBody>
        </p:sp>
      </p:grpSp>
      <p:sp>
        <p:nvSpPr>
          <p:cNvPr id="8" name="Freeform 8"/>
          <p:cNvSpPr/>
          <p:nvPr/>
        </p:nvSpPr>
        <p:spPr>
          <a:xfrm rot="-10800000">
            <a:off x="407742" y="855852"/>
            <a:ext cx="5378746" cy="2111158"/>
          </a:xfrm>
          <a:custGeom>
            <a:avLst/>
            <a:gdLst/>
            <a:ahLst/>
            <a:cxnLst/>
            <a:rect l="l" t="t" r="r" b="b"/>
            <a:pathLst>
              <a:path w="5378746" h="2111158">
                <a:moveTo>
                  <a:pt x="0" y="0"/>
                </a:moveTo>
                <a:lnTo>
                  <a:pt x="5378746" y="0"/>
                </a:lnTo>
                <a:lnTo>
                  <a:pt x="5378746" y="2111158"/>
                </a:lnTo>
                <a:lnTo>
                  <a:pt x="0" y="211115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9" name="Group 9"/>
          <p:cNvGrpSpPr/>
          <p:nvPr/>
        </p:nvGrpSpPr>
        <p:grpSpPr>
          <a:xfrm rot="-5400000">
            <a:off x="14592305" y="5848836"/>
            <a:ext cx="742469" cy="6648921"/>
            <a:chOff x="0" y="0"/>
            <a:chExt cx="195547" cy="1751156"/>
          </a:xfrm>
        </p:grpSpPr>
        <p:sp>
          <p:nvSpPr>
            <p:cNvPr id="10" name="Freeform 10"/>
            <p:cNvSpPr/>
            <p:nvPr/>
          </p:nvSpPr>
          <p:spPr>
            <a:xfrm>
              <a:off x="0" y="0"/>
              <a:ext cx="195547" cy="1751156"/>
            </a:xfrm>
            <a:custGeom>
              <a:avLst/>
              <a:gdLst/>
              <a:ahLst/>
              <a:cxnLst/>
              <a:rect l="l" t="t" r="r" b="b"/>
              <a:pathLst>
                <a:path w="195547" h="1751156">
                  <a:moveTo>
                    <a:pt x="0" y="0"/>
                  </a:moveTo>
                  <a:lnTo>
                    <a:pt x="195547" y="0"/>
                  </a:lnTo>
                  <a:lnTo>
                    <a:pt x="195547" y="1751156"/>
                  </a:lnTo>
                  <a:lnTo>
                    <a:pt x="0" y="1751156"/>
                  </a:lnTo>
                  <a:close/>
                </a:path>
              </a:pathLst>
            </a:custGeom>
            <a:solidFill>
              <a:srgbClr val="639CBF"/>
            </a:solidFill>
          </p:spPr>
          <p:txBody>
            <a:bodyPr/>
            <a:lstStyle/>
            <a:p>
              <a:endParaRPr lang="en-US"/>
            </a:p>
          </p:txBody>
        </p:sp>
        <p:sp>
          <p:nvSpPr>
            <p:cNvPr id="11" name="TextBox 11"/>
            <p:cNvSpPr txBox="1"/>
            <p:nvPr/>
          </p:nvSpPr>
          <p:spPr>
            <a:xfrm>
              <a:off x="0" y="-47625"/>
              <a:ext cx="195547" cy="1798781"/>
            </a:xfrm>
            <a:prstGeom prst="rect">
              <a:avLst/>
            </a:prstGeom>
          </p:spPr>
          <p:txBody>
            <a:bodyPr lIns="50800" tIns="50800" rIns="50800" bIns="50800" rtlCol="0" anchor="ctr"/>
            <a:lstStyle/>
            <a:p>
              <a:pPr algn="ctr">
                <a:lnSpc>
                  <a:spcPts val="3500"/>
                </a:lnSpc>
              </a:pPr>
              <a:endParaRPr/>
            </a:p>
          </p:txBody>
        </p:sp>
      </p:grpSp>
      <p:grpSp>
        <p:nvGrpSpPr>
          <p:cNvPr id="12" name="Group 12"/>
          <p:cNvGrpSpPr/>
          <p:nvPr/>
        </p:nvGrpSpPr>
        <p:grpSpPr>
          <a:xfrm rot="-5400000">
            <a:off x="13201202" y="5200202"/>
            <a:ext cx="742469" cy="9431127"/>
            <a:chOff x="0" y="0"/>
            <a:chExt cx="195547" cy="2483918"/>
          </a:xfrm>
        </p:grpSpPr>
        <p:sp>
          <p:nvSpPr>
            <p:cNvPr id="13" name="Freeform 13"/>
            <p:cNvSpPr/>
            <p:nvPr/>
          </p:nvSpPr>
          <p:spPr>
            <a:xfrm>
              <a:off x="0" y="0"/>
              <a:ext cx="195547" cy="2483918"/>
            </a:xfrm>
            <a:custGeom>
              <a:avLst/>
              <a:gdLst/>
              <a:ahLst/>
              <a:cxnLst/>
              <a:rect l="l" t="t" r="r" b="b"/>
              <a:pathLst>
                <a:path w="195547" h="2483918">
                  <a:moveTo>
                    <a:pt x="0" y="0"/>
                  </a:moveTo>
                  <a:lnTo>
                    <a:pt x="195547" y="0"/>
                  </a:lnTo>
                  <a:lnTo>
                    <a:pt x="195547" y="2483918"/>
                  </a:lnTo>
                  <a:lnTo>
                    <a:pt x="0" y="2483918"/>
                  </a:lnTo>
                  <a:close/>
                </a:path>
              </a:pathLst>
            </a:custGeom>
            <a:solidFill>
              <a:srgbClr val="083A59"/>
            </a:solidFill>
          </p:spPr>
          <p:txBody>
            <a:bodyPr/>
            <a:lstStyle/>
            <a:p>
              <a:endParaRPr lang="en-US"/>
            </a:p>
          </p:txBody>
        </p:sp>
        <p:sp>
          <p:nvSpPr>
            <p:cNvPr id="14" name="TextBox 14"/>
            <p:cNvSpPr txBox="1"/>
            <p:nvPr/>
          </p:nvSpPr>
          <p:spPr>
            <a:xfrm>
              <a:off x="0" y="-47625"/>
              <a:ext cx="195547" cy="2531543"/>
            </a:xfrm>
            <a:prstGeom prst="rect">
              <a:avLst/>
            </a:prstGeom>
          </p:spPr>
          <p:txBody>
            <a:bodyPr lIns="50800" tIns="50800" rIns="50800" bIns="50800" rtlCol="0" anchor="ctr"/>
            <a:lstStyle/>
            <a:p>
              <a:pPr algn="ctr">
                <a:lnSpc>
                  <a:spcPts val="3500"/>
                </a:lnSpc>
              </a:pPr>
              <a:endParaRPr/>
            </a:p>
          </p:txBody>
        </p:sp>
      </p:grpSp>
      <p:sp>
        <p:nvSpPr>
          <p:cNvPr id="15" name="Freeform 15"/>
          <p:cNvSpPr/>
          <p:nvPr/>
        </p:nvSpPr>
        <p:spPr>
          <a:xfrm rot="-2700000">
            <a:off x="16228677" y="8418343"/>
            <a:ext cx="2061245" cy="1679915"/>
          </a:xfrm>
          <a:custGeom>
            <a:avLst/>
            <a:gdLst/>
            <a:ahLst/>
            <a:cxnLst/>
            <a:rect l="l" t="t" r="r" b="b"/>
            <a:pathLst>
              <a:path w="2061245" h="1679915">
                <a:moveTo>
                  <a:pt x="0" y="0"/>
                </a:moveTo>
                <a:lnTo>
                  <a:pt x="2061246" y="0"/>
                </a:lnTo>
                <a:lnTo>
                  <a:pt x="2061246" y="1679914"/>
                </a:lnTo>
                <a:lnTo>
                  <a:pt x="0" y="167991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6" name="TextBox 16"/>
          <p:cNvSpPr txBox="1"/>
          <p:nvPr/>
        </p:nvSpPr>
        <p:spPr>
          <a:xfrm>
            <a:off x="1561981" y="3895471"/>
            <a:ext cx="15465121" cy="1766540"/>
          </a:xfrm>
          <a:prstGeom prst="rect">
            <a:avLst/>
          </a:prstGeom>
        </p:spPr>
        <p:txBody>
          <a:bodyPr lIns="0" tIns="0" rIns="0" bIns="0" rtlCol="0" anchor="t">
            <a:spAutoFit/>
          </a:bodyPr>
          <a:lstStyle/>
          <a:p>
            <a:pPr algn="ctr">
              <a:lnSpc>
                <a:spcPts val="13388"/>
              </a:lnSpc>
            </a:pPr>
            <a:r>
              <a:rPr lang="en-US" sz="12998" b="1" i="1">
                <a:solidFill>
                  <a:srgbClr val="083A59"/>
                </a:solidFill>
                <a:latin typeface="TT Norms Bold Italics"/>
                <a:ea typeface="TT Norms Bold Italics"/>
                <a:cs typeface="TT Norms Bold Italics"/>
                <a:sym typeface="TT Norms Bold Italics"/>
              </a:rPr>
              <a:t>Project Schedule</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FAFEFF"/>
        </a:solidFill>
        <a:effectLst/>
      </p:bgPr>
    </p:bg>
    <p:spTree>
      <p:nvGrpSpPr>
        <p:cNvPr id="1" name=""/>
        <p:cNvGrpSpPr/>
        <p:nvPr/>
      </p:nvGrpSpPr>
      <p:grpSpPr>
        <a:xfrm>
          <a:off x="0" y="0"/>
          <a:ext cx="0" cy="0"/>
          <a:chOff x="0" y="0"/>
          <a:chExt cx="0" cy="0"/>
        </a:xfrm>
      </p:grpSpPr>
      <p:sp>
        <p:nvSpPr>
          <p:cNvPr id="2" name="Freeform 2"/>
          <p:cNvSpPr/>
          <p:nvPr/>
        </p:nvSpPr>
        <p:spPr>
          <a:xfrm>
            <a:off x="17769975" y="9734753"/>
            <a:ext cx="1277460" cy="1108197"/>
          </a:xfrm>
          <a:custGeom>
            <a:avLst/>
            <a:gdLst/>
            <a:ahLst/>
            <a:cxnLst/>
            <a:rect l="l" t="t" r="r" b="b"/>
            <a:pathLst>
              <a:path w="1277460" h="1108197">
                <a:moveTo>
                  <a:pt x="0" y="0"/>
                </a:moveTo>
                <a:lnTo>
                  <a:pt x="1277460" y="0"/>
                </a:lnTo>
                <a:lnTo>
                  <a:pt x="1277460" y="1108197"/>
                </a:lnTo>
                <a:lnTo>
                  <a:pt x="0" y="11081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aphicFrame>
        <p:nvGraphicFramePr>
          <p:cNvPr id="3" name="Table 3"/>
          <p:cNvGraphicFramePr>
            <a:graphicFrameLocks noGrp="1"/>
          </p:cNvGraphicFramePr>
          <p:nvPr>
            <p:extLst>
              <p:ext uri="{D42A27DB-BD31-4B8C-83A1-F6EECF244321}">
                <p14:modId xmlns:p14="http://schemas.microsoft.com/office/powerpoint/2010/main" val="2738958382"/>
              </p:ext>
            </p:extLst>
          </p:nvPr>
        </p:nvGraphicFramePr>
        <p:xfrm>
          <a:off x="99207" y="2402867"/>
          <a:ext cx="9044793" cy="5289995"/>
        </p:xfrm>
        <a:graphic>
          <a:graphicData uri="http://schemas.openxmlformats.org/drawingml/2006/table">
            <a:tbl>
              <a:tblPr/>
              <a:tblGrid>
                <a:gridCol w="4981400">
                  <a:extLst>
                    <a:ext uri="{9D8B030D-6E8A-4147-A177-3AD203B41FA5}">
                      <a16:colId xmlns:a16="http://schemas.microsoft.com/office/drawing/2014/main" val="20000"/>
                    </a:ext>
                  </a:extLst>
                </a:gridCol>
                <a:gridCol w="4063393">
                  <a:extLst>
                    <a:ext uri="{9D8B030D-6E8A-4147-A177-3AD203B41FA5}">
                      <a16:colId xmlns:a16="http://schemas.microsoft.com/office/drawing/2014/main" val="20001"/>
                    </a:ext>
                  </a:extLst>
                </a:gridCol>
              </a:tblGrid>
              <a:tr h="687209">
                <a:tc>
                  <a:txBody>
                    <a:bodyPr/>
                    <a:lstStyle/>
                    <a:p>
                      <a:pPr algn="ctr">
                        <a:lnSpc>
                          <a:spcPts val="2799"/>
                        </a:lnSpc>
                        <a:defRPr/>
                      </a:pPr>
                      <a:r>
                        <a:rPr lang="en-US" sz="1999" b="1">
                          <a:solidFill>
                            <a:srgbClr val="EEFFFF"/>
                          </a:solidFill>
                          <a:latin typeface="TT Norms Bold"/>
                          <a:ea typeface="TT Norms Bold"/>
                          <a:cs typeface="TT Norms Bold"/>
                          <a:sym typeface="TT Norms Bold"/>
                        </a:rPr>
                        <a:t>Searching for Dataset </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083A59"/>
                    </a:solidFill>
                  </a:tcPr>
                </a:tc>
                <a:tc>
                  <a:txBody>
                    <a:bodyPr/>
                    <a:lstStyle/>
                    <a:p>
                      <a:pPr algn="ctr">
                        <a:lnSpc>
                          <a:spcPts val="2799"/>
                        </a:lnSpc>
                        <a:defRPr/>
                      </a:pPr>
                      <a:r>
                        <a:rPr lang="en-US" sz="1999" b="1">
                          <a:solidFill>
                            <a:srgbClr val="EEFFFF"/>
                          </a:solidFill>
                          <a:latin typeface="TT Norms Bold"/>
                          <a:ea typeface="TT Norms Bold"/>
                          <a:cs typeface="TT Norms Bold"/>
                          <a:sym typeface="TT Norms Bold"/>
                        </a:rPr>
                        <a:t>17th-26th October</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639CBF"/>
                    </a:solidFill>
                  </a:tcPr>
                </a:tc>
                <a:extLst>
                  <a:ext uri="{0D108BD9-81ED-4DB2-BD59-A6C34878D82A}">
                    <a16:rowId xmlns:a16="http://schemas.microsoft.com/office/drawing/2014/main" val="10000"/>
                  </a:ext>
                </a:extLst>
              </a:tr>
              <a:tr h="687209">
                <a:tc>
                  <a:txBody>
                    <a:bodyPr/>
                    <a:lstStyle/>
                    <a:p>
                      <a:pPr algn="ctr">
                        <a:lnSpc>
                          <a:spcPts val="2799"/>
                        </a:lnSpc>
                        <a:defRPr/>
                      </a:pPr>
                      <a:r>
                        <a:rPr lang="en-US" sz="1999" b="1" dirty="0">
                          <a:solidFill>
                            <a:srgbClr val="EEFFFF"/>
                          </a:solidFill>
                          <a:latin typeface="TT Norms Bold"/>
                          <a:ea typeface="TT Norms Bold"/>
                          <a:cs typeface="TT Norms Bold"/>
                          <a:sym typeface="TT Norms Bold"/>
                        </a:rPr>
                        <a:t>Preprocessing the Data</a:t>
                      </a:r>
                      <a:endParaRPr lang="en-US" sz="1100" dirty="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083A59"/>
                    </a:solidFill>
                  </a:tcPr>
                </a:tc>
                <a:tc>
                  <a:txBody>
                    <a:bodyPr/>
                    <a:lstStyle/>
                    <a:p>
                      <a:pPr algn="ctr">
                        <a:lnSpc>
                          <a:spcPts val="2799"/>
                        </a:lnSpc>
                        <a:defRPr/>
                      </a:pPr>
                      <a:r>
                        <a:rPr lang="en-US" sz="1999" b="1" dirty="0">
                          <a:solidFill>
                            <a:srgbClr val="EEFFFF"/>
                          </a:solidFill>
                          <a:latin typeface="TT Norms Bold"/>
                          <a:ea typeface="TT Norms Bold"/>
                          <a:cs typeface="TT Norms Bold"/>
                          <a:sym typeface="TT Norms Bold"/>
                        </a:rPr>
                        <a:t>2nd-9th November</a:t>
                      </a:r>
                      <a:endParaRPr lang="en-US" sz="1100" dirty="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639CBF"/>
                    </a:solidFill>
                  </a:tcPr>
                </a:tc>
                <a:extLst>
                  <a:ext uri="{0D108BD9-81ED-4DB2-BD59-A6C34878D82A}">
                    <a16:rowId xmlns:a16="http://schemas.microsoft.com/office/drawing/2014/main" val="10001"/>
                  </a:ext>
                </a:extLst>
              </a:tr>
              <a:tr h="1068288">
                <a:tc>
                  <a:txBody>
                    <a:bodyPr/>
                    <a:lstStyle/>
                    <a:p>
                      <a:pPr algn="ctr">
                        <a:lnSpc>
                          <a:spcPts val="2799"/>
                        </a:lnSpc>
                        <a:defRPr/>
                      </a:pPr>
                      <a:r>
                        <a:rPr lang="en-US" sz="1999" b="1" dirty="0">
                          <a:solidFill>
                            <a:srgbClr val="EEFFFF"/>
                          </a:solidFill>
                          <a:latin typeface="TT Norms Bold"/>
                          <a:ea typeface="TT Norms Bold"/>
                          <a:cs typeface="TT Norms Bold"/>
                          <a:sym typeface="TT Norms Bold"/>
                        </a:rPr>
                        <a:t>Searching for machine learning models</a:t>
                      </a:r>
                      <a:endParaRPr lang="en-US" sz="1100" dirty="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083A59"/>
                    </a:solidFill>
                  </a:tcPr>
                </a:tc>
                <a:tc>
                  <a:txBody>
                    <a:bodyPr/>
                    <a:lstStyle/>
                    <a:p>
                      <a:pPr algn="ctr">
                        <a:lnSpc>
                          <a:spcPts val="2799"/>
                        </a:lnSpc>
                        <a:defRPr/>
                      </a:pPr>
                      <a:endParaRPr lang="en-US" sz="1999" b="1" dirty="0">
                        <a:solidFill>
                          <a:srgbClr val="EEFFFF"/>
                        </a:solidFill>
                        <a:latin typeface="TT Norms Bold"/>
                        <a:ea typeface="TT Norms Bold"/>
                        <a:cs typeface="TT Norms Bold"/>
                        <a:sym typeface="TT Norms Bold"/>
                      </a:endParaRPr>
                    </a:p>
                    <a:p>
                      <a:pPr algn="ctr">
                        <a:lnSpc>
                          <a:spcPts val="2799"/>
                        </a:lnSpc>
                        <a:defRPr/>
                      </a:pPr>
                      <a:r>
                        <a:rPr lang="en-US" sz="1999" b="1" dirty="0">
                          <a:solidFill>
                            <a:srgbClr val="EEFFFF"/>
                          </a:solidFill>
                          <a:latin typeface="TT Norms Bold"/>
                          <a:ea typeface="TT Norms Bold"/>
                          <a:cs typeface="TT Norms Bold"/>
                          <a:sym typeface="TT Norms Bold"/>
                        </a:rPr>
                        <a:t>30th November-7th Decembe</a:t>
                      </a:r>
                      <a:r>
                        <a:rPr lang="en-US" sz="1999" dirty="0">
                          <a:solidFill>
                            <a:srgbClr val="EEFFFF"/>
                          </a:solidFill>
                          <a:latin typeface="TT Norms"/>
                          <a:ea typeface="TT Norms"/>
                          <a:cs typeface="TT Norms"/>
                          <a:sym typeface="TT Norms"/>
                        </a:rPr>
                        <a:t>r</a:t>
                      </a:r>
                      <a:endParaRPr lang="en-US" sz="1100" dirty="0"/>
                    </a:p>
                    <a:p>
                      <a:pPr algn="ctr">
                        <a:lnSpc>
                          <a:spcPts val="2100"/>
                        </a:lnSpc>
                      </a:pPr>
                      <a:endParaRPr lang="en-US" sz="1100" dirty="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639CBF"/>
                    </a:solidFill>
                  </a:tcPr>
                </a:tc>
                <a:extLst>
                  <a:ext uri="{0D108BD9-81ED-4DB2-BD59-A6C34878D82A}">
                    <a16:rowId xmlns:a16="http://schemas.microsoft.com/office/drawing/2014/main" val="10002"/>
                  </a:ext>
                </a:extLst>
              </a:tr>
              <a:tr h="687209">
                <a:tc>
                  <a:txBody>
                    <a:bodyPr/>
                    <a:lstStyle/>
                    <a:p>
                      <a:pPr algn="ctr">
                        <a:lnSpc>
                          <a:spcPts val="2799"/>
                        </a:lnSpc>
                        <a:defRPr/>
                      </a:pPr>
                      <a:r>
                        <a:rPr lang="en-US" sz="1999" b="1" dirty="0">
                          <a:solidFill>
                            <a:srgbClr val="EEFFFF"/>
                          </a:solidFill>
                          <a:latin typeface="TT Norms Bold"/>
                          <a:ea typeface="TT Norms Bold"/>
                          <a:cs typeface="TT Norms Bold"/>
                          <a:sym typeface="TT Norms Bold"/>
                        </a:rPr>
                        <a:t>Working on the models</a:t>
                      </a:r>
                      <a:endParaRPr lang="en-US" sz="1100" dirty="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083A59"/>
                    </a:solidFill>
                  </a:tcPr>
                </a:tc>
                <a:tc>
                  <a:txBody>
                    <a:bodyPr/>
                    <a:lstStyle/>
                    <a:p>
                      <a:pPr algn="ctr">
                        <a:lnSpc>
                          <a:spcPts val="2799"/>
                        </a:lnSpc>
                        <a:defRPr/>
                      </a:pPr>
                      <a:r>
                        <a:rPr lang="en-US" sz="1999" b="1">
                          <a:solidFill>
                            <a:srgbClr val="EEFFFF"/>
                          </a:solidFill>
                          <a:latin typeface="TT Norms Bold"/>
                          <a:ea typeface="TT Norms Bold"/>
                          <a:cs typeface="TT Norms Bold"/>
                          <a:sym typeface="TT Norms Bold"/>
                        </a:rPr>
                        <a:t>8th -20th December</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639CBF"/>
                    </a:solidFill>
                  </a:tcPr>
                </a:tc>
                <a:extLst>
                  <a:ext uri="{0D108BD9-81ED-4DB2-BD59-A6C34878D82A}">
                    <a16:rowId xmlns:a16="http://schemas.microsoft.com/office/drawing/2014/main" val="10003"/>
                  </a:ext>
                </a:extLst>
              </a:tr>
              <a:tr h="1363318">
                <a:tc>
                  <a:txBody>
                    <a:bodyPr/>
                    <a:lstStyle/>
                    <a:p>
                      <a:pPr algn="ctr">
                        <a:lnSpc>
                          <a:spcPts val="2799"/>
                        </a:lnSpc>
                        <a:defRPr/>
                      </a:pPr>
                      <a:endParaRPr lang="en-US" sz="1999" b="1" dirty="0">
                        <a:solidFill>
                          <a:srgbClr val="EEFFFF"/>
                        </a:solidFill>
                        <a:latin typeface="TT Norms Bold"/>
                        <a:ea typeface="TT Norms Bold"/>
                        <a:cs typeface="TT Norms Bold"/>
                        <a:sym typeface="TT Norms Bold"/>
                      </a:endParaRPr>
                    </a:p>
                    <a:p>
                      <a:pPr algn="ctr">
                        <a:lnSpc>
                          <a:spcPts val="2799"/>
                        </a:lnSpc>
                        <a:defRPr/>
                      </a:pPr>
                      <a:r>
                        <a:rPr lang="en-US" sz="1999" b="1" dirty="0">
                          <a:solidFill>
                            <a:srgbClr val="EEFFFF"/>
                          </a:solidFill>
                          <a:latin typeface="TT Norms Bold"/>
                          <a:ea typeface="TT Norms Bold"/>
                          <a:cs typeface="TT Norms Bold"/>
                          <a:sym typeface="TT Norms Bold"/>
                        </a:rPr>
                        <a:t>Searching for Deep learning </a:t>
                      </a:r>
                      <a:endParaRPr lang="en-US" sz="1100" dirty="0"/>
                    </a:p>
                    <a:p>
                      <a:pPr algn="ctr">
                        <a:lnSpc>
                          <a:spcPts val="2799"/>
                        </a:lnSpc>
                      </a:pPr>
                      <a:r>
                        <a:rPr lang="en-US" sz="1999" b="1" dirty="0">
                          <a:solidFill>
                            <a:srgbClr val="EEFFFF"/>
                          </a:solidFill>
                          <a:latin typeface="TT Norms Bold"/>
                          <a:ea typeface="TT Norms Bold"/>
                          <a:cs typeface="TT Norms Bold"/>
                          <a:sym typeface="TT Norms Bold"/>
                        </a:rPr>
                        <a:t>models</a:t>
                      </a:r>
                    </a:p>
                    <a:p>
                      <a:pPr algn="ctr">
                        <a:lnSpc>
                          <a:spcPts val="2799"/>
                        </a:lnSpc>
                      </a:pPr>
                      <a:endParaRPr lang="en-US" sz="1999" b="1" dirty="0">
                        <a:solidFill>
                          <a:srgbClr val="EEFFFF"/>
                        </a:solidFill>
                        <a:latin typeface="TT Norms Bold"/>
                        <a:ea typeface="TT Norms Bold"/>
                        <a:cs typeface="TT Norms Bold"/>
                        <a:sym typeface="TT Norms Bold"/>
                      </a:endParaRPr>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083A59"/>
                    </a:solidFill>
                  </a:tcPr>
                </a:tc>
                <a:tc>
                  <a:txBody>
                    <a:bodyPr/>
                    <a:lstStyle/>
                    <a:p>
                      <a:pPr algn="ctr">
                        <a:lnSpc>
                          <a:spcPts val="2799"/>
                        </a:lnSpc>
                        <a:defRPr/>
                      </a:pPr>
                      <a:r>
                        <a:rPr lang="en-US" sz="1999" b="1" dirty="0">
                          <a:solidFill>
                            <a:srgbClr val="EEFFFF"/>
                          </a:solidFill>
                          <a:latin typeface="TT Norms Bold"/>
                          <a:ea typeface="TT Norms Bold"/>
                          <a:cs typeface="TT Norms Bold"/>
                          <a:sym typeface="TT Norms Bold"/>
                        </a:rPr>
                        <a:t>21st – 23rd December</a:t>
                      </a:r>
                      <a:endParaRPr lang="en-US" sz="1100" dirty="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639CBF"/>
                    </a:solidFill>
                  </a:tcPr>
                </a:tc>
                <a:extLst>
                  <a:ext uri="{0D108BD9-81ED-4DB2-BD59-A6C34878D82A}">
                    <a16:rowId xmlns:a16="http://schemas.microsoft.com/office/drawing/2014/main" val="10004"/>
                  </a:ext>
                </a:extLst>
              </a:tr>
            </a:tbl>
          </a:graphicData>
        </a:graphic>
      </p:graphicFrame>
      <p:sp>
        <p:nvSpPr>
          <p:cNvPr id="4" name="Freeform 4"/>
          <p:cNvSpPr/>
          <p:nvPr/>
        </p:nvSpPr>
        <p:spPr>
          <a:xfrm rot="-10800000">
            <a:off x="-1660673" y="-759607"/>
            <a:ext cx="5378746" cy="2111158"/>
          </a:xfrm>
          <a:custGeom>
            <a:avLst/>
            <a:gdLst/>
            <a:ahLst/>
            <a:cxnLst/>
            <a:rect l="l" t="t" r="r" b="b"/>
            <a:pathLst>
              <a:path w="5378746" h="2111158">
                <a:moveTo>
                  <a:pt x="0" y="0"/>
                </a:moveTo>
                <a:lnTo>
                  <a:pt x="5378746" y="0"/>
                </a:lnTo>
                <a:lnTo>
                  <a:pt x="5378746" y="2111157"/>
                </a:lnTo>
                <a:lnTo>
                  <a:pt x="0" y="211115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6" name="Group 6"/>
          <p:cNvGrpSpPr/>
          <p:nvPr/>
        </p:nvGrpSpPr>
        <p:grpSpPr>
          <a:xfrm rot="2700000">
            <a:off x="-7587219" y="8602421"/>
            <a:ext cx="15566164" cy="1734207"/>
            <a:chOff x="0" y="0"/>
            <a:chExt cx="3536751" cy="394025"/>
          </a:xfrm>
        </p:grpSpPr>
        <p:sp>
          <p:nvSpPr>
            <p:cNvPr id="7" name="Freeform 7"/>
            <p:cNvSpPr/>
            <p:nvPr/>
          </p:nvSpPr>
          <p:spPr>
            <a:xfrm>
              <a:off x="0" y="0"/>
              <a:ext cx="3536752" cy="394025"/>
            </a:xfrm>
            <a:custGeom>
              <a:avLst/>
              <a:gdLst/>
              <a:ahLst/>
              <a:cxnLst/>
              <a:rect l="l" t="t" r="r" b="b"/>
              <a:pathLst>
                <a:path w="3536752" h="394025">
                  <a:moveTo>
                    <a:pt x="203200" y="0"/>
                  </a:moveTo>
                  <a:lnTo>
                    <a:pt x="3536752" y="0"/>
                  </a:lnTo>
                  <a:lnTo>
                    <a:pt x="3333552" y="394025"/>
                  </a:lnTo>
                  <a:lnTo>
                    <a:pt x="0" y="394025"/>
                  </a:lnTo>
                  <a:lnTo>
                    <a:pt x="203200" y="0"/>
                  </a:lnTo>
                  <a:close/>
                </a:path>
              </a:pathLst>
            </a:custGeom>
            <a:solidFill>
              <a:srgbClr val="639CBF"/>
            </a:solidFill>
          </p:spPr>
          <p:txBody>
            <a:bodyPr/>
            <a:lstStyle/>
            <a:p>
              <a:endParaRPr lang="en-US"/>
            </a:p>
          </p:txBody>
        </p:sp>
        <p:sp>
          <p:nvSpPr>
            <p:cNvPr id="8" name="TextBox 8"/>
            <p:cNvSpPr txBox="1"/>
            <p:nvPr/>
          </p:nvSpPr>
          <p:spPr>
            <a:xfrm>
              <a:off x="101600" y="-47625"/>
              <a:ext cx="3333551" cy="441650"/>
            </a:xfrm>
            <a:prstGeom prst="rect">
              <a:avLst/>
            </a:prstGeom>
          </p:spPr>
          <p:txBody>
            <a:bodyPr lIns="50800" tIns="50800" rIns="50800" bIns="50800" rtlCol="0" anchor="ctr"/>
            <a:lstStyle/>
            <a:p>
              <a:pPr algn="ctr">
                <a:lnSpc>
                  <a:spcPts val="3500"/>
                </a:lnSpc>
              </a:pPr>
              <a:endParaRPr/>
            </a:p>
          </p:txBody>
        </p:sp>
      </p:grpSp>
      <p:grpSp>
        <p:nvGrpSpPr>
          <p:cNvPr id="9" name="Group 9"/>
          <p:cNvGrpSpPr/>
          <p:nvPr/>
        </p:nvGrpSpPr>
        <p:grpSpPr>
          <a:xfrm rot="-8100000">
            <a:off x="11337869" y="463100"/>
            <a:ext cx="15928070" cy="2448609"/>
            <a:chOff x="0" y="0"/>
            <a:chExt cx="2864744" cy="440395"/>
          </a:xfrm>
        </p:grpSpPr>
        <p:sp>
          <p:nvSpPr>
            <p:cNvPr id="10" name="Freeform 10"/>
            <p:cNvSpPr/>
            <p:nvPr/>
          </p:nvSpPr>
          <p:spPr>
            <a:xfrm>
              <a:off x="0" y="0"/>
              <a:ext cx="2864744" cy="440395"/>
            </a:xfrm>
            <a:custGeom>
              <a:avLst/>
              <a:gdLst/>
              <a:ahLst/>
              <a:cxnLst/>
              <a:rect l="l" t="t" r="r" b="b"/>
              <a:pathLst>
                <a:path w="2864744" h="440395">
                  <a:moveTo>
                    <a:pt x="203200" y="0"/>
                  </a:moveTo>
                  <a:lnTo>
                    <a:pt x="2864744" y="0"/>
                  </a:lnTo>
                  <a:lnTo>
                    <a:pt x="2661544" y="440395"/>
                  </a:lnTo>
                  <a:lnTo>
                    <a:pt x="0" y="440395"/>
                  </a:lnTo>
                  <a:lnTo>
                    <a:pt x="203200" y="0"/>
                  </a:lnTo>
                  <a:close/>
                </a:path>
              </a:pathLst>
            </a:custGeom>
            <a:solidFill>
              <a:srgbClr val="083A59"/>
            </a:solidFill>
          </p:spPr>
          <p:txBody>
            <a:bodyPr/>
            <a:lstStyle/>
            <a:p>
              <a:endParaRPr lang="en-US"/>
            </a:p>
          </p:txBody>
        </p:sp>
        <p:sp>
          <p:nvSpPr>
            <p:cNvPr id="11" name="TextBox 11"/>
            <p:cNvSpPr txBox="1"/>
            <p:nvPr/>
          </p:nvSpPr>
          <p:spPr>
            <a:xfrm>
              <a:off x="101600" y="-47625"/>
              <a:ext cx="2661544" cy="488020"/>
            </a:xfrm>
            <a:prstGeom prst="rect">
              <a:avLst/>
            </a:prstGeom>
          </p:spPr>
          <p:txBody>
            <a:bodyPr lIns="50800" tIns="50800" rIns="50800" bIns="50800" rtlCol="0" anchor="ctr"/>
            <a:lstStyle/>
            <a:p>
              <a:pPr algn="ctr">
                <a:lnSpc>
                  <a:spcPts val="3500"/>
                </a:lnSpc>
              </a:pPr>
              <a:endParaRPr/>
            </a:p>
          </p:txBody>
        </p:sp>
      </p:grpSp>
      <p:graphicFrame>
        <p:nvGraphicFramePr>
          <p:cNvPr id="12" name="Table 12"/>
          <p:cNvGraphicFramePr>
            <a:graphicFrameLocks noGrp="1"/>
          </p:cNvGraphicFramePr>
          <p:nvPr>
            <p:extLst>
              <p:ext uri="{D42A27DB-BD31-4B8C-83A1-F6EECF244321}">
                <p14:modId xmlns:p14="http://schemas.microsoft.com/office/powerpoint/2010/main" val="293783551"/>
              </p:ext>
            </p:extLst>
          </p:nvPr>
        </p:nvGraphicFramePr>
        <p:xfrm>
          <a:off x="9243207" y="2402868"/>
          <a:ext cx="9044793" cy="7824078"/>
        </p:xfrm>
        <a:graphic>
          <a:graphicData uri="http://schemas.openxmlformats.org/drawingml/2006/table">
            <a:tbl>
              <a:tblPr/>
              <a:tblGrid>
                <a:gridCol w="4981400">
                  <a:extLst>
                    <a:ext uri="{9D8B030D-6E8A-4147-A177-3AD203B41FA5}">
                      <a16:colId xmlns:a16="http://schemas.microsoft.com/office/drawing/2014/main" val="20000"/>
                    </a:ext>
                  </a:extLst>
                </a:gridCol>
                <a:gridCol w="4063393">
                  <a:extLst>
                    <a:ext uri="{9D8B030D-6E8A-4147-A177-3AD203B41FA5}">
                      <a16:colId xmlns:a16="http://schemas.microsoft.com/office/drawing/2014/main" val="20001"/>
                    </a:ext>
                  </a:extLst>
                </a:gridCol>
              </a:tblGrid>
              <a:tr h="745865">
                <a:tc>
                  <a:txBody>
                    <a:bodyPr/>
                    <a:lstStyle/>
                    <a:p>
                      <a:pPr algn="ctr">
                        <a:lnSpc>
                          <a:spcPts val="2799"/>
                        </a:lnSpc>
                        <a:defRPr/>
                      </a:pPr>
                      <a:r>
                        <a:rPr lang="en-US" sz="1999" b="1">
                          <a:solidFill>
                            <a:srgbClr val="EEFFFF"/>
                          </a:solidFill>
                          <a:latin typeface="TT Norms Bold"/>
                          <a:ea typeface="TT Norms Bold"/>
                          <a:cs typeface="TT Norms Bold"/>
                          <a:sym typeface="TT Norms Bold"/>
                        </a:rPr>
                        <a:t>Working on Deep learning</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083A59"/>
                    </a:solidFill>
                  </a:tcPr>
                </a:tc>
                <a:tc>
                  <a:txBody>
                    <a:bodyPr/>
                    <a:lstStyle/>
                    <a:p>
                      <a:pPr algn="ctr">
                        <a:lnSpc>
                          <a:spcPts val="2799"/>
                        </a:lnSpc>
                        <a:defRPr/>
                      </a:pPr>
                      <a:r>
                        <a:rPr lang="en-US" sz="1999" b="1">
                          <a:solidFill>
                            <a:srgbClr val="EEFFFF"/>
                          </a:solidFill>
                          <a:latin typeface="TT Norms Bold"/>
                          <a:ea typeface="TT Norms Bold"/>
                          <a:cs typeface="TT Norms Bold"/>
                          <a:sym typeface="TT Norms Bold"/>
                        </a:rPr>
                        <a:t>24th–29th December</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639CBF"/>
                    </a:solidFill>
                  </a:tcPr>
                </a:tc>
                <a:extLst>
                  <a:ext uri="{0D108BD9-81ED-4DB2-BD59-A6C34878D82A}">
                    <a16:rowId xmlns:a16="http://schemas.microsoft.com/office/drawing/2014/main" val="10000"/>
                  </a:ext>
                </a:extLst>
              </a:tr>
              <a:tr h="745865">
                <a:tc>
                  <a:txBody>
                    <a:bodyPr/>
                    <a:lstStyle/>
                    <a:p>
                      <a:pPr algn="ctr">
                        <a:lnSpc>
                          <a:spcPts val="2799"/>
                        </a:lnSpc>
                        <a:defRPr/>
                      </a:pPr>
                      <a:endParaRPr lang="en-US" sz="1999" b="1" dirty="0">
                        <a:solidFill>
                          <a:srgbClr val="EEFFFF"/>
                        </a:solidFill>
                        <a:latin typeface="TT Norms Bold"/>
                        <a:ea typeface="TT Norms Bold"/>
                        <a:cs typeface="TT Norms Bold"/>
                        <a:sym typeface="TT Norms Bold"/>
                      </a:endParaRPr>
                    </a:p>
                    <a:p>
                      <a:pPr algn="ctr">
                        <a:lnSpc>
                          <a:spcPts val="2799"/>
                        </a:lnSpc>
                        <a:defRPr/>
                      </a:pPr>
                      <a:r>
                        <a:rPr lang="en-US" sz="1999" b="1" dirty="0">
                          <a:solidFill>
                            <a:srgbClr val="EEFFFF"/>
                          </a:solidFill>
                          <a:latin typeface="TT Norms Bold"/>
                          <a:ea typeface="TT Norms Bold"/>
                          <a:cs typeface="TT Norms Bold"/>
                          <a:sym typeface="TT Norms Bold"/>
                        </a:rPr>
                        <a:t>Working on Website frontend</a:t>
                      </a:r>
                      <a:endParaRPr lang="en-US" sz="1100" dirty="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083A59"/>
                    </a:solidFill>
                  </a:tcPr>
                </a:tc>
                <a:tc>
                  <a:txBody>
                    <a:bodyPr/>
                    <a:lstStyle/>
                    <a:p>
                      <a:pPr algn="ctr">
                        <a:lnSpc>
                          <a:spcPts val="2799"/>
                        </a:lnSpc>
                        <a:defRPr/>
                      </a:pPr>
                      <a:r>
                        <a:rPr lang="en-US" sz="1999" b="1" dirty="0">
                          <a:solidFill>
                            <a:srgbClr val="EEFFFF"/>
                          </a:solidFill>
                          <a:latin typeface="TT Norms Bold"/>
                          <a:ea typeface="TT Norms Bold"/>
                          <a:cs typeface="TT Norms Bold"/>
                          <a:sym typeface="TT Norms Bold"/>
                        </a:rPr>
                        <a:t>2nd-9th November</a:t>
                      </a:r>
                      <a:endParaRPr lang="en-US" sz="1100" dirty="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639CBF"/>
                    </a:solidFill>
                  </a:tcPr>
                </a:tc>
                <a:extLst>
                  <a:ext uri="{0D108BD9-81ED-4DB2-BD59-A6C34878D82A}">
                    <a16:rowId xmlns:a16="http://schemas.microsoft.com/office/drawing/2014/main" val="10001"/>
                  </a:ext>
                </a:extLst>
              </a:tr>
              <a:tr h="1361569">
                <a:tc>
                  <a:txBody>
                    <a:bodyPr/>
                    <a:lstStyle/>
                    <a:p>
                      <a:pPr algn="ctr">
                        <a:lnSpc>
                          <a:spcPts val="2799"/>
                        </a:lnSpc>
                        <a:defRPr/>
                      </a:pPr>
                      <a:r>
                        <a:rPr lang="en-US" sz="1999" b="1">
                          <a:solidFill>
                            <a:srgbClr val="EEFFFF"/>
                          </a:solidFill>
                          <a:latin typeface="TT Norms Bold"/>
                          <a:ea typeface="TT Norms Bold"/>
                          <a:cs typeface="TT Norms Bold"/>
                          <a:sym typeface="TT Norms Bold"/>
                        </a:rPr>
                        <a:t>Searching for machine learning models</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083A59"/>
                    </a:solidFill>
                  </a:tcPr>
                </a:tc>
                <a:tc>
                  <a:txBody>
                    <a:bodyPr/>
                    <a:lstStyle/>
                    <a:p>
                      <a:pPr algn="ctr">
                        <a:lnSpc>
                          <a:spcPts val="2799"/>
                        </a:lnSpc>
                        <a:defRPr/>
                      </a:pPr>
                      <a:endParaRPr lang="en-US" sz="1999" b="1" dirty="0">
                        <a:solidFill>
                          <a:srgbClr val="EEFFFF"/>
                        </a:solidFill>
                        <a:latin typeface="TT Norms Bold"/>
                        <a:ea typeface="TT Norms Bold"/>
                        <a:cs typeface="TT Norms Bold"/>
                        <a:sym typeface="TT Norms Bold"/>
                      </a:endParaRPr>
                    </a:p>
                    <a:p>
                      <a:pPr algn="ctr">
                        <a:lnSpc>
                          <a:spcPts val="2799"/>
                        </a:lnSpc>
                        <a:defRPr/>
                      </a:pPr>
                      <a:endParaRPr lang="en-US" sz="1999" b="1" dirty="0">
                        <a:solidFill>
                          <a:srgbClr val="EEFFFF"/>
                        </a:solidFill>
                        <a:latin typeface="TT Norms Bold"/>
                        <a:ea typeface="TT Norms Bold"/>
                        <a:cs typeface="TT Norms Bold"/>
                        <a:sym typeface="TT Norms Bold"/>
                      </a:endParaRPr>
                    </a:p>
                    <a:p>
                      <a:pPr algn="ctr">
                        <a:lnSpc>
                          <a:spcPts val="2799"/>
                        </a:lnSpc>
                        <a:defRPr/>
                      </a:pPr>
                      <a:r>
                        <a:rPr lang="en-US" sz="1999" b="1" dirty="0">
                          <a:solidFill>
                            <a:srgbClr val="EEFFFF"/>
                          </a:solidFill>
                          <a:latin typeface="TT Norms Bold"/>
                          <a:ea typeface="TT Norms Bold"/>
                          <a:cs typeface="TT Norms Bold"/>
                          <a:sym typeface="TT Norms Bold"/>
                        </a:rPr>
                        <a:t>25th January-1st </a:t>
                      </a:r>
                      <a:endParaRPr lang="en-US" sz="1100" dirty="0"/>
                    </a:p>
                    <a:p>
                      <a:pPr algn="ctr">
                        <a:lnSpc>
                          <a:spcPts val="2799"/>
                        </a:lnSpc>
                      </a:pPr>
                      <a:r>
                        <a:rPr lang="en-US" sz="1999" b="1" dirty="0">
                          <a:solidFill>
                            <a:srgbClr val="EEFFFF"/>
                          </a:solidFill>
                          <a:latin typeface="TT Norms Bold"/>
                          <a:ea typeface="TT Norms Bold"/>
                          <a:cs typeface="TT Norms Bold"/>
                          <a:sym typeface="TT Norms Bold"/>
                        </a:rPr>
                        <a:t>February</a:t>
                      </a:r>
                    </a:p>
                    <a:p>
                      <a:pPr algn="ctr">
                        <a:lnSpc>
                          <a:spcPts val="2100"/>
                        </a:lnSpc>
                      </a:pPr>
                      <a:endParaRPr lang="en-US" sz="1999" b="1" dirty="0">
                        <a:solidFill>
                          <a:srgbClr val="EEFFFF"/>
                        </a:solidFill>
                        <a:latin typeface="TT Norms Bold"/>
                        <a:ea typeface="TT Norms Bold"/>
                        <a:cs typeface="TT Norms Bold"/>
                        <a:sym typeface="TT Norms Bold"/>
                      </a:endParaRPr>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639CBF"/>
                    </a:solidFill>
                  </a:tcPr>
                </a:tc>
                <a:extLst>
                  <a:ext uri="{0D108BD9-81ED-4DB2-BD59-A6C34878D82A}">
                    <a16:rowId xmlns:a16="http://schemas.microsoft.com/office/drawing/2014/main" val="10002"/>
                  </a:ext>
                </a:extLst>
              </a:tr>
              <a:tr h="745865">
                <a:tc>
                  <a:txBody>
                    <a:bodyPr/>
                    <a:lstStyle/>
                    <a:p>
                      <a:pPr algn="ctr">
                        <a:lnSpc>
                          <a:spcPts val="2799"/>
                        </a:lnSpc>
                        <a:defRPr/>
                      </a:pPr>
                      <a:r>
                        <a:rPr lang="en-US" sz="1999" b="1">
                          <a:solidFill>
                            <a:srgbClr val="EEFFFF"/>
                          </a:solidFill>
                          <a:latin typeface="TT Norms Bold"/>
                          <a:ea typeface="TT Norms Bold"/>
                          <a:cs typeface="TT Norms Bold"/>
                          <a:sym typeface="TT Norms Bold"/>
                        </a:rPr>
                        <a:t>Working on perfecting overall project</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083A59"/>
                    </a:solidFill>
                  </a:tcPr>
                </a:tc>
                <a:tc>
                  <a:txBody>
                    <a:bodyPr/>
                    <a:lstStyle/>
                    <a:p>
                      <a:pPr algn="ctr">
                        <a:lnSpc>
                          <a:spcPts val="2799"/>
                        </a:lnSpc>
                        <a:defRPr/>
                      </a:pPr>
                      <a:r>
                        <a:rPr lang="en-US" sz="1999" b="1" dirty="0">
                          <a:solidFill>
                            <a:srgbClr val="EEFFFF"/>
                          </a:solidFill>
                          <a:latin typeface="TT Norms Bold"/>
                          <a:ea typeface="TT Norms Bold"/>
                          <a:cs typeface="TT Norms Bold"/>
                          <a:sym typeface="TT Norms Bold"/>
                        </a:rPr>
                        <a:t>3rd – 7th February</a:t>
                      </a:r>
                      <a:endParaRPr lang="en-US" sz="1100" dirty="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639CBF"/>
                    </a:solidFill>
                  </a:tcPr>
                </a:tc>
                <a:extLst>
                  <a:ext uri="{0D108BD9-81ED-4DB2-BD59-A6C34878D82A}">
                    <a16:rowId xmlns:a16="http://schemas.microsoft.com/office/drawing/2014/main" val="10003"/>
                  </a:ext>
                </a:extLst>
              </a:tr>
              <a:tr h="1074400">
                <a:tc>
                  <a:txBody>
                    <a:bodyPr/>
                    <a:lstStyle/>
                    <a:p>
                      <a:pPr algn="ctr">
                        <a:lnSpc>
                          <a:spcPts val="2799"/>
                        </a:lnSpc>
                        <a:defRPr/>
                      </a:pPr>
                      <a:r>
                        <a:rPr lang="en-US" sz="1999" b="1" dirty="0">
                          <a:solidFill>
                            <a:srgbClr val="EEFFFF"/>
                          </a:solidFill>
                          <a:latin typeface="TT Norms Bold"/>
                          <a:ea typeface="TT Norms Bold"/>
                          <a:cs typeface="TT Norms Bold"/>
                          <a:sym typeface="TT Norms Bold"/>
                        </a:rPr>
                        <a:t>Back-End website connection to model</a:t>
                      </a:r>
                    </a:p>
                    <a:p>
                      <a:pPr algn="ctr">
                        <a:lnSpc>
                          <a:spcPts val="2799"/>
                        </a:lnSpc>
                        <a:defRPr/>
                      </a:pPr>
                      <a:endParaRPr lang="en-US" sz="1999" b="1" dirty="0">
                        <a:solidFill>
                          <a:srgbClr val="EEFFFF"/>
                        </a:solidFill>
                        <a:latin typeface="TT Norms Bold"/>
                        <a:ea typeface="TT Norms Bold"/>
                        <a:cs typeface="TT Norms Bold"/>
                        <a:sym typeface="TT Norms Bold"/>
                      </a:endParaRPr>
                    </a:p>
                    <a:p>
                      <a:pPr algn="ctr">
                        <a:lnSpc>
                          <a:spcPts val="2799"/>
                        </a:lnSpc>
                        <a:defRPr/>
                      </a:pPr>
                      <a:r>
                        <a:rPr lang="en-US" sz="1999" b="1" dirty="0">
                          <a:solidFill>
                            <a:srgbClr val="EEFFFF"/>
                          </a:solidFill>
                          <a:latin typeface="TT Norms Bold"/>
                          <a:ea typeface="TT Norms Bold"/>
                          <a:cs typeface="TT Norms Bold"/>
                          <a:sym typeface="TT Norms Bold"/>
                        </a:rPr>
                        <a:t>Payment History</a:t>
                      </a:r>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083A59"/>
                    </a:solidFill>
                  </a:tcPr>
                </a:tc>
                <a:tc>
                  <a:txBody>
                    <a:bodyPr/>
                    <a:lstStyle/>
                    <a:p>
                      <a:pPr algn="ctr">
                        <a:lnSpc>
                          <a:spcPts val="2799"/>
                        </a:lnSpc>
                        <a:defRPr/>
                      </a:pPr>
                      <a:endParaRPr lang="en-US" sz="1999" b="1" dirty="0">
                        <a:solidFill>
                          <a:srgbClr val="EEFFFF"/>
                        </a:solidFill>
                        <a:latin typeface="TT Norms Bold"/>
                        <a:sym typeface="TT Norms Bold"/>
                      </a:endParaRPr>
                    </a:p>
                    <a:p>
                      <a:pPr algn="ctr">
                        <a:lnSpc>
                          <a:spcPts val="2799"/>
                        </a:lnSpc>
                        <a:defRPr/>
                      </a:pPr>
                      <a:endParaRPr lang="en-US" sz="1999" b="1" dirty="0">
                        <a:solidFill>
                          <a:srgbClr val="EEFFFF"/>
                        </a:solidFill>
                        <a:latin typeface="TT Norms Bold"/>
                        <a:sym typeface="TT Norms Bold"/>
                      </a:endParaRPr>
                    </a:p>
                    <a:p>
                      <a:pPr algn="ctr">
                        <a:lnSpc>
                          <a:spcPts val="2799"/>
                        </a:lnSpc>
                        <a:defRPr/>
                      </a:pPr>
                      <a:r>
                        <a:rPr lang="en-US" sz="1999" b="1" dirty="0">
                          <a:solidFill>
                            <a:srgbClr val="EEFFFF"/>
                          </a:solidFill>
                          <a:latin typeface="TT Norms Bold"/>
                          <a:sym typeface="TT Norms Bold"/>
                        </a:rPr>
                        <a:t>6th March - 10th April</a:t>
                      </a:r>
                    </a:p>
                    <a:p>
                      <a:pPr algn="ctr">
                        <a:lnSpc>
                          <a:spcPts val="2799"/>
                        </a:lnSpc>
                        <a:defRPr/>
                      </a:pPr>
                      <a:endParaRPr lang="en-US" sz="1999" b="1" dirty="0">
                        <a:solidFill>
                          <a:srgbClr val="EEFFFF"/>
                        </a:solidFill>
                        <a:latin typeface="TT Norms Bold"/>
                        <a:sym typeface="TT Norms Bold"/>
                      </a:endParaRPr>
                    </a:p>
                    <a:p>
                      <a:pPr algn="ctr">
                        <a:lnSpc>
                          <a:spcPts val="2799"/>
                        </a:lnSpc>
                        <a:defRPr/>
                      </a:pPr>
                      <a:endParaRPr lang="en-US" sz="1999" b="1" dirty="0">
                        <a:solidFill>
                          <a:srgbClr val="EEFFFF"/>
                        </a:solidFill>
                        <a:latin typeface="TT Norms Bold"/>
                        <a:sym typeface="TT Norms Bold"/>
                      </a:endParaRPr>
                    </a:p>
                    <a:p>
                      <a:pPr algn="ctr">
                        <a:lnSpc>
                          <a:spcPts val="2799"/>
                        </a:lnSpc>
                        <a:defRPr/>
                      </a:pPr>
                      <a:r>
                        <a:rPr lang="en-US" sz="1999" b="1" dirty="0">
                          <a:solidFill>
                            <a:srgbClr val="EEFFFF"/>
                          </a:solidFill>
                          <a:latin typeface="TT Norms Bold"/>
                          <a:sym typeface="TT Norms Bold"/>
                        </a:rPr>
                        <a:t>10th April – 15th April</a:t>
                      </a:r>
                    </a:p>
                    <a:p>
                      <a:pPr algn="ctr">
                        <a:lnSpc>
                          <a:spcPts val="2799"/>
                        </a:lnSpc>
                        <a:defRPr/>
                      </a:pPr>
                      <a:endParaRPr lang="en-US" sz="1999" b="1" dirty="0">
                        <a:solidFill>
                          <a:srgbClr val="EEFFFF"/>
                        </a:solidFill>
                        <a:latin typeface="TT Norms Bold"/>
                        <a:sym typeface="TT Norms Bold"/>
                      </a:endParaRPr>
                    </a:p>
                    <a:p>
                      <a:pPr algn="ctr">
                        <a:lnSpc>
                          <a:spcPts val="2799"/>
                        </a:lnSpc>
                        <a:defRPr/>
                      </a:pPr>
                      <a:endParaRPr lang="en-US" sz="1100" dirty="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639CBF"/>
                    </a:solidFill>
                  </a:tcPr>
                </a:tc>
                <a:extLst>
                  <a:ext uri="{0D108BD9-81ED-4DB2-BD59-A6C34878D82A}">
                    <a16:rowId xmlns:a16="http://schemas.microsoft.com/office/drawing/2014/main" val="10004"/>
                  </a:ext>
                </a:extLst>
              </a:tr>
            </a:tbl>
          </a:graphicData>
        </a:graphic>
      </p:graphicFrame>
      <p:sp>
        <p:nvSpPr>
          <p:cNvPr id="13" name="TextBox 13"/>
          <p:cNvSpPr txBox="1"/>
          <p:nvPr/>
        </p:nvSpPr>
        <p:spPr>
          <a:xfrm>
            <a:off x="3834786" y="343596"/>
            <a:ext cx="13500714" cy="1056005"/>
          </a:xfrm>
          <a:prstGeom prst="rect">
            <a:avLst/>
          </a:prstGeom>
        </p:spPr>
        <p:txBody>
          <a:bodyPr lIns="0" tIns="0" rIns="0" bIns="0" rtlCol="0" anchor="t">
            <a:spAutoFit/>
          </a:bodyPr>
          <a:lstStyle/>
          <a:p>
            <a:pPr algn="l">
              <a:lnSpc>
                <a:spcPts val="8394"/>
              </a:lnSpc>
            </a:pPr>
            <a:r>
              <a:rPr lang="en-US" sz="7299" b="1" u="sng">
                <a:solidFill>
                  <a:srgbClr val="083A59"/>
                </a:solidFill>
                <a:latin typeface="TT Norms Bold"/>
                <a:ea typeface="TT Norms Bold"/>
                <a:cs typeface="TT Norms Bold"/>
                <a:sym typeface="TT Norms Bold"/>
              </a:rPr>
              <a:t>SCHEDULE OF OUR WORK</a:t>
            </a:r>
          </a:p>
        </p:txBody>
      </p:sp>
      <p:sp>
        <p:nvSpPr>
          <p:cNvPr id="15" name="TextBox 14">
            <a:extLst>
              <a:ext uri="{FF2B5EF4-FFF2-40B4-BE49-F238E27FC236}">
                <a16:creationId xmlns:a16="http://schemas.microsoft.com/office/drawing/2014/main" id="{3A5D5092-7984-ADF3-A005-95D94AB12495}"/>
              </a:ext>
            </a:extLst>
          </p:cNvPr>
          <p:cNvSpPr txBox="1"/>
          <p:nvPr/>
        </p:nvSpPr>
        <p:spPr>
          <a:xfrm>
            <a:off x="1695358" y="1567579"/>
            <a:ext cx="2139428" cy="1021433"/>
          </a:xfrm>
          <a:prstGeom prst="rect">
            <a:avLst/>
          </a:prstGeom>
          <a:noFill/>
        </p:spPr>
        <p:txBody>
          <a:bodyPr wrap="square">
            <a:spAutoFit/>
          </a:bodyPr>
          <a:lstStyle/>
          <a:p>
            <a:pPr algn="l">
              <a:lnSpc>
                <a:spcPts val="7527"/>
              </a:lnSpc>
            </a:pPr>
            <a:r>
              <a:rPr lang="en-US" sz="4800" b="1" dirty="0">
                <a:solidFill>
                  <a:srgbClr val="083A59"/>
                </a:solidFill>
                <a:latin typeface="TT Norms Bold"/>
                <a:ea typeface="TT Norms Bold"/>
                <a:cs typeface="TT Norms Bold"/>
                <a:sym typeface="TT Norms Bold"/>
              </a:rPr>
              <a:t>Task</a:t>
            </a:r>
          </a:p>
        </p:txBody>
      </p:sp>
      <p:sp>
        <p:nvSpPr>
          <p:cNvPr id="16" name="TextBox 15">
            <a:extLst>
              <a:ext uri="{FF2B5EF4-FFF2-40B4-BE49-F238E27FC236}">
                <a16:creationId xmlns:a16="http://schemas.microsoft.com/office/drawing/2014/main" id="{3B6F2FF1-8822-4CA1-F746-594A8649F614}"/>
              </a:ext>
            </a:extLst>
          </p:cNvPr>
          <p:cNvSpPr txBox="1"/>
          <p:nvPr/>
        </p:nvSpPr>
        <p:spPr>
          <a:xfrm>
            <a:off x="10827941" y="1550897"/>
            <a:ext cx="2139428" cy="1021433"/>
          </a:xfrm>
          <a:prstGeom prst="rect">
            <a:avLst/>
          </a:prstGeom>
          <a:noFill/>
        </p:spPr>
        <p:txBody>
          <a:bodyPr wrap="square">
            <a:spAutoFit/>
          </a:bodyPr>
          <a:lstStyle/>
          <a:p>
            <a:pPr algn="l">
              <a:lnSpc>
                <a:spcPts val="7527"/>
              </a:lnSpc>
            </a:pPr>
            <a:r>
              <a:rPr lang="en-US" sz="4800" b="1" dirty="0">
                <a:solidFill>
                  <a:srgbClr val="083A59"/>
                </a:solidFill>
                <a:latin typeface="TT Norms Bold"/>
                <a:ea typeface="TT Norms Bold"/>
                <a:cs typeface="TT Norms Bold"/>
                <a:sym typeface="TT Norms Bold"/>
              </a:rPr>
              <a:t>Task</a:t>
            </a:r>
          </a:p>
        </p:txBody>
      </p:sp>
      <p:sp>
        <p:nvSpPr>
          <p:cNvPr id="17" name="TextBox 16">
            <a:extLst>
              <a:ext uri="{FF2B5EF4-FFF2-40B4-BE49-F238E27FC236}">
                <a16:creationId xmlns:a16="http://schemas.microsoft.com/office/drawing/2014/main" id="{E49EA77A-F9D7-3EF0-72DB-EAFE65B0E450}"/>
              </a:ext>
            </a:extLst>
          </p:cNvPr>
          <p:cNvSpPr txBox="1"/>
          <p:nvPr/>
        </p:nvSpPr>
        <p:spPr>
          <a:xfrm>
            <a:off x="5704291" y="1542613"/>
            <a:ext cx="2742634" cy="998350"/>
          </a:xfrm>
          <a:prstGeom prst="rect">
            <a:avLst/>
          </a:prstGeom>
          <a:noFill/>
        </p:spPr>
        <p:txBody>
          <a:bodyPr wrap="square">
            <a:spAutoFit/>
          </a:bodyPr>
          <a:lstStyle/>
          <a:p>
            <a:pPr algn="l">
              <a:lnSpc>
                <a:spcPts val="7527"/>
              </a:lnSpc>
            </a:pPr>
            <a:r>
              <a:rPr lang="en-US" sz="4800" b="1" dirty="0">
                <a:solidFill>
                  <a:srgbClr val="083A59"/>
                </a:solidFill>
                <a:latin typeface="TT Norms Bold"/>
                <a:ea typeface="TT Norms Bold"/>
                <a:cs typeface="TT Norms Bold"/>
                <a:sym typeface="TT Norms Bold"/>
              </a:rPr>
              <a:t>Duration</a:t>
            </a:r>
          </a:p>
        </p:txBody>
      </p:sp>
      <p:sp>
        <p:nvSpPr>
          <p:cNvPr id="18" name="TextBox 17">
            <a:extLst>
              <a:ext uri="{FF2B5EF4-FFF2-40B4-BE49-F238E27FC236}">
                <a16:creationId xmlns:a16="http://schemas.microsoft.com/office/drawing/2014/main" id="{F1543EDF-CFB0-F86F-F1AE-BF8F743EC472}"/>
              </a:ext>
            </a:extLst>
          </p:cNvPr>
          <p:cNvSpPr txBox="1"/>
          <p:nvPr/>
        </p:nvSpPr>
        <p:spPr>
          <a:xfrm>
            <a:off x="14778494" y="1526835"/>
            <a:ext cx="2742634" cy="998350"/>
          </a:xfrm>
          <a:prstGeom prst="rect">
            <a:avLst/>
          </a:prstGeom>
          <a:noFill/>
        </p:spPr>
        <p:txBody>
          <a:bodyPr wrap="square">
            <a:spAutoFit/>
          </a:bodyPr>
          <a:lstStyle/>
          <a:p>
            <a:pPr algn="l">
              <a:lnSpc>
                <a:spcPts val="7527"/>
              </a:lnSpc>
            </a:pPr>
            <a:r>
              <a:rPr lang="en-US" sz="4800" b="1" dirty="0">
                <a:solidFill>
                  <a:srgbClr val="083A59"/>
                </a:solidFill>
                <a:latin typeface="TT Norms Bold"/>
                <a:ea typeface="TT Norms Bold"/>
                <a:cs typeface="TT Norms Bold"/>
                <a:sym typeface="TT Norms Bold"/>
              </a:rPr>
              <a:t>Duration</a:t>
            </a:r>
          </a:p>
        </p:txBody>
      </p:sp>
      <p:sp>
        <p:nvSpPr>
          <p:cNvPr id="5" name="Freeform 5"/>
          <p:cNvSpPr/>
          <p:nvPr/>
        </p:nvSpPr>
        <p:spPr>
          <a:xfrm rot="-10800000">
            <a:off x="-1295400" y="8700268"/>
            <a:ext cx="5378746" cy="2111158"/>
          </a:xfrm>
          <a:custGeom>
            <a:avLst/>
            <a:gdLst/>
            <a:ahLst/>
            <a:cxnLst/>
            <a:rect l="l" t="t" r="r" b="b"/>
            <a:pathLst>
              <a:path w="5378746" h="2111158">
                <a:moveTo>
                  <a:pt x="0" y="0"/>
                </a:moveTo>
                <a:lnTo>
                  <a:pt x="5378746" y="0"/>
                </a:lnTo>
                <a:lnTo>
                  <a:pt x="5378746" y="2111158"/>
                </a:lnTo>
                <a:lnTo>
                  <a:pt x="0" y="211115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AFEFF"/>
        </a:solidFill>
        <a:effectLst/>
      </p:bgPr>
    </p:bg>
    <p:spTree>
      <p:nvGrpSpPr>
        <p:cNvPr id="1" name=""/>
        <p:cNvGrpSpPr/>
        <p:nvPr/>
      </p:nvGrpSpPr>
      <p:grpSpPr>
        <a:xfrm>
          <a:off x="0" y="0"/>
          <a:ext cx="0" cy="0"/>
          <a:chOff x="0" y="0"/>
          <a:chExt cx="0" cy="0"/>
        </a:xfrm>
      </p:grpSpPr>
      <p:grpSp>
        <p:nvGrpSpPr>
          <p:cNvPr id="2" name="Group 2"/>
          <p:cNvGrpSpPr/>
          <p:nvPr/>
        </p:nvGrpSpPr>
        <p:grpSpPr>
          <a:xfrm rot="8408133">
            <a:off x="-4425842" y="197174"/>
            <a:ext cx="15566164" cy="1734207"/>
            <a:chOff x="0" y="0"/>
            <a:chExt cx="3536751" cy="394025"/>
          </a:xfrm>
        </p:grpSpPr>
        <p:sp>
          <p:nvSpPr>
            <p:cNvPr id="3" name="Freeform 3"/>
            <p:cNvSpPr/>
            <p:nvPr/>
          </p:nvSpPr>
          <p:spPr>
            <a:xfrm>
              <a:off x="0" y="0"/>
              <a:ext cx="3536752" cy="394025"/>
            </a:xfrm>
            <a:custGeom>
              <a:avLst/>
              <a:gdLst/>
              <a:ahLst/>
              <a:cxnLst/>
              <a:rect l="l" t="t" r="r" b="b"/>
              <a:pathLst>
                <a:path w="3536752" h="394025">
                  <a:moveTo>
                    <a:pt x="203200" y="0"/>
                  </a:moveTo>
                  <a:lnTo>
                    <a:pt x="3536752" y="0"/>
                  </a:lnTo>
                  <a:lnTo>
                    <a:pt x="3333552" y="394025"/>
                  </a:lnTo>
                  <a:lnTo>
                    <a:pt x="0" y="394025"/>
                  </a:lnTo>
                  <a:lnTo>
                    <a:pt x="203200" y="0"/>
                  </a:lnTo>
                  <a:close/>
                </a:path>
              </a:pathLst>
            </a:custGeom>
            <a:solidFill>
              <a:srgbClr val="639CBF"/>
            </a:solidFill>
          </p:spPr>
          <p:txBody>
            <a:bodyPr/>
            <a:lstStyle/>
            <a:p>
              <a:endParaRPr lang="en-US"/>
            </a:p>
          </p:txBody>
        </p:sp>
        <p:sp>
          <p:nvSpPr>
            <p:cNvPr id="4" name="TextBox 4"/>
            <p:cNvSpPr txBox="1"/>
            <p:nvPr/>
          </p:nvSpPr>
          <p:spPr>
            <a:xfrm>
              <a:off x="101600" y="-47625"/>
              <a:ext cx="3333551" cy="441650"/>
            </a:xfrm>
            <a:prstGeom prst="rect">
              <a:avLst/>
            </a:prstGeom>
          </p:spPr>
          <p:txBody>
            <a:bodyPr lIns="50800" tIns="50800" rIns="50800" bIns="50800" rtlCol="0" anchor="ctr"/>
            <a:lstStyle/>
            <a:p>
              <a:pPr algn="ctr">
                <a:lnSpc>
                  <a:spcPts val="3500"/>
                </a:lnSpc>
              </a:pPr>
              <a:endParaRPr/>
            </a:p>
          </p:txBody>
        </p:sp>
      </p:grpSp>
      <p:grpSp>
        <p:nvGrpSpPr>
          <p:cNvPr id="5" name="Group 5"/>
          <p:cNvGrpSpPr/>
          <p:nvPr/>
        </p:nvGrpSpPr>
        <p:grpSpPr>
          <a:xfrm rot="8374949">
            <a:off x="-6617901" y="-915580"/>
            <a:ext cx="15928070" cy="2448609"/>
            <a:chOff x="0" y="0"/>
            <a:chExt cx="2864744" cy="440395"/>
          </a:xfrm>
        </p:grpSpPr>
        <p:sp>
          <p:nvSpPr>
            <p:cNvPr id="6" name="Freeform 6"/>
            <p:cNvSpPr/>
            <p:nvPr/>
          </p:nvSpPr>
          <p:spPr>
            <a:xfrm>
              <a:off x="0" y="0"/>
              <a:ext cx="2864744" cy="440395"/>
            </a:xfrm>
            <a:custGeom>
              <a:avLst/>
              <a:gdLst/>
              <a:ahLst/>
              <a:cxnLst/>
              <a:rect l="l" t="t" r="r" b="b"/>
              <a:pathLst>
                <a:path w="2864744" h="440395">
                  <a:moveTo>
                    <a:pt x="203200" y="0"/>
                  </a:moveTo>
                  <a:lnTo>
                    <a:pt x="2864744" y="0"/>
                  </a:lnTo>
                  <a:lnTo>
                    <a:pt x="2661544" y="440395"/>
                  </a:lnTo>
                  <a:lnTo>
                    <a:pt x="0" y="440395"/>
                  </a:lnTo>
                  <a:lnTo>
                    <a:pt x="203200" y="0"/>
                  </a:lnTo>
                  <a:close/>
                </a:path>
              </a:pathLst>
            </a:custGeom>
            <a:solidFill>
              <a:srgbClr val="083A59"/>
            </a:solidFill>
          </p:spPr>
          <p:txBody>
            <a:bodyPr/>
            <a:lstStyle/>
            <a:p>
              <a:endParaRPr lang="en-US"/>
            </a:p>
          </p:txBody>
        </p:sp>
        <p:sp>
          <p:nvSpPr>
            <p:cNvPr id="7" name="TextBox 7"/>
            <p:cNvSpPr txBox="1"/>
            <p:nvPr/>
          </p:nvSpPr>
          <p:spPr>
            <a:xfrm>
              <a:off x="101600" y="-47625"/>
              <a:ext cx="2661544" cy="488020"/>
            </a:xfrm>
            <a:prstGeom prst="rect">
              <a:avLst/>
            </a:prstGeom>
          </p:spPr>
          <p:txBody>
            <a:bodyPr lIns="50800" tIns="50800" rIns="50800" bIns="50800" rtlCol="0" anchor="ctr"/>
            <a:lstStyle/>
            <a:p>
              <a:pPr algn="ctr">
                <a:lnSpc>
                  <a:spcPts val="3500"/>
                </a:lnSpc>
              </a:pPr>
              <a:endParaRPr/>
            </a:p>
          </p:txBody>
        </p:sp>
      </p:grpSp>
      <p:sp>
        <p:nvSpPr>
          <p:cNvPr id="8" name="Freeform 8"/>
          <p:cNvSpPr/>
          <p:nvPr/>
        </p:nvSpPr>
        <p:spPr>
          <a:xfrm rot="-10800000">
            <a:off x="407742" y="855852"/>
            <a:ext cx="5378746" cy="2111158"/>
          </a:xfrm>
          <a:custGeom>
            <a:avLst/>
            <a:gdLst/>
            <a:ahLst/>
            <a:cxnLst/>
            <a:rect l="l" t="t" r="r" b="b"/>
            <a:pathLst>
              <a:path w="5378746" h="2111158">
                <a:moveTo>
                  <a:pt x="0" y="0"/>
                </a:moveTo>
                <a:lnTo>
                  <a:pt x="5378746" y="0"/>
                </a:lnTo>
                <a:lnTo>
                  <a:pt x="5378746" y="2111158"/>
                </a:lnTo>
                <a:lnTo>
                  <a:pt x="0" y="211115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9" name="Group 9"/>
          <p:cNvGrpSpPr/>
          <p:nvPr/>
        </p:nvGrpSpPr>
        <p:grpSpPr>
          <a:xfrm rot="-5400000">
            <a:off x="14592305" y="5848836"/>
            <a:ext cx="742469" cy="6648921"/>
            <a:chOff x="0" y="0"/>
            <a:chExt cx="195547" cy="1751156"/>
          </a:xfrm>
        </p:grpSpPr>
        <p:sp>
          <p:nvSpPr>
            <p:cNvPr id="10" name="Freeform 10"/>
            <p:cNvSpPr/>
            <p:nvPr/>
          </p:nvSpPr>
          <p:spPr>
            <a:xfrm>
              <a:off x="0" y="0"/>
              <a:ext cx="195547" cy="1751156"/>
            </a:xfrm>
            <a:custGeom>
              <a:avLst/>
              <a:gdLst/>
              <a:ahLst/>
              <a:cxnLst/>
              <a:rect l="l" t="t" r="r" b="b"/>
              <a:pathLst>
                <a:path w="195547" h="1751156">
                  <a:moveTo>
                    <a:pt x="0" y="0"/>
                  </a:moveTo>
                  <a:lnTo>
                    <a:pt x="195547" y="0"/>
                  </a:lnTo>
                  <a:lnTo>
                    <a:pt x="195547" y="1751156"/>
                  </a:lnTo>
                  <a:lnTo>
                    <a:pt x="0" y="1751156"/>
                  </a:lnTo>
                  <a:close/>
                </a:path>
              </a:pathLst>
            </a:custGeom>
            <a:solidFill>
              <a:srgbClr val="639CBF"/>
            </a:solidFill>
          </p:spPr>
          <p:txBody>
            <a:bodyPr/>
            <a:lstStyle/>
            <a:p>
              <a:endParaRPr lang="en-US"/>
            </a:p>
          </p:txBody>
        </p:sp>
        <p:sp>
          <p:nvSpPr>
            <p:cNvPr id="11" name="TextBox 11"/>
            <p:cNvSpPr txBox="1"/>
            <p:nvPr/>
          </p:nvSpPr>
          <p:spPr>
            <a:xfrm>
              <a:off x="0" y="-47625"/>
              <a:ext cx="195547" cy="1798781"/>
            </a:xfrm>
            <a:prstGeom prst="rect">
              <a:avLst/>
            </a:prstGeom>
          </p:spPr>
          <p:txBody>
            <a:bodyPr lIns="50800" tIns="50800" rIns="50800" bIns="50800" rtlCol="0" anchor="ctr"/>
            <a:lstStyle/>
            <a:p>
              <a:pPr algn="ctr">
                <a:lnSpc>
                  <a:spcPts val="3500"/>
                </a:lnSpc>
              </a:pPr>
              <a:endParaRPr/>
            </a:p>
          </p:txBody>
        </p:sp>
      </p:grpSp>
      <p:grpSp>
        <p:nvGrpSpPr>
          <p:cNvPr id="12" name="Group 12"/>
          <p:cNvGrpSpPr/>
          <p:nvPr/>
        </p:nvGrpSpPr>
        <p:grpSpPr>
          <a:xfrm rot="-5400000">
            <a:off x="13201202" y="5200202"/>
            <a:ext cx="742469" cy="9431127"/>
            <a:chOff x="0" y="0"/>
            <a:chExt cx="195547" cy="2483918"/>
          </a:xfrm>
        </p:grpSpPr>
        <p:sp>
          <p:nvSpPr>
            <p:cNvPr id="13" name="Freeform 13"/>
            <p:cNvSpPr/>
            <p:nvPr/>
          </p:nvSpPr>
          <p:spPr>
            <a:xfrm>
              <a:off x="0" y="0"/>
              <a:ext cx="195547" cy="2483918"/>
            </a:xfrm>
            <a:custGeom>
              <a:avLst/>
              <a:gdLst/>
              <a:ahLst/>
              <a:cxnLst/>
              <a:rect l="l" t="t" r="r" b="b"/>
              <a:pathLst>
                <a:path w="195547" h="2483918">
                  <a:moveTo>
                    <a:pt x="0" y="0"/>
                  </a:moveTo>
                  <a:lnTo>
                    <a:pt x="195547" y="0"/>
                  </a:lnTo>
                  <a:lnTo>
                    <a:pt x="195547" y="2483918"/>
                  </a:lnTo>
                  <a:lnTo>
                    <a:pt x="0" y="2483918"/>
                  </a:lnTo>
                  <a:close/>
                </a:path>
              </a:pathLst>
            </a:custGeom>
            <a:solidFill>
              <a:srgbClr val="083A59"/>
            </a:solidFill>
          </p:spPr>
          <p:txBody>
            <a:bodyPr/>
            <a:lstStyle/>
            <a:p>
              <a:endParaRPr lang="en-US"/>
            </a:p>
          </p:txBody>
        </p:sp>
        <p:sp>
          <p:nvSpPr>
            <p:cNvPr id="14" name="TextBox 14"/>
            <p:cNvSpPr txBox="1"/>
            <p:nvPr/>
          </p:nvSpPr>
          <p:spPr>
            <a:xfrm>
              <a:off x="0" y="-47625"/>
              <a:ext cx="195547" cy="2531543"/>
            </a:xfrm>
            <a:prstGeom prst="rect">
              <a:avLst/>
            </a:prstGeom>
          </p:spPr>
          <p:txBody>
            <a:bodyPr lIns="50800" tIns="50800" rIns="50800" bIns="50800" rtlCol="0" anchor="ctr"/>
            <a:lstStyle/>
            <a:p>
              <a:pPr algn="ctr">
                <a:lnSpc>
                  <a:spcPts val="3500"/>
                </a:lnSpc>
              </a:pPr>
              <a:endParaRPr/>
            </a:p>
          </p:txBody>
        </p:sp>
      </p:grpSp>
      <p:sp>
        <p:nvSpPr>
          <p:cNvPr id="15" name="TextBox 15"/>
          <p:cNvSpPr txBox="1"/>
          <p:nvPr/>
        </p:nvSpPr>
        <p:spPr>
          <a:xfrm>
            <a:off x="4292144" y="3538513"/>
            <a:ext cx="9722763" cy="2644828"/>
          </a:xfrm>
          <a:prstGeom prst="rect">
            <a:avLst/>
          </a:prstGeom>
        </p:spPr>
        <p:txBody>
          <a:bodyPr lIns="0" tIns="0" rIns="0" bIns="0" rtlCol="0" anchor="t">
            <a:spAutoFit/>
          </a:bodyPr>
          <a:lstStyle/>
          <a:p>
            <a:pPr algn="ctr">
              <a:lnSpc>
                <a:spcPts val="21697"/>
              </a:lnSpc>
              <a:spcBef>
                <a:spcPct val="0"/>
              </a:spcBef>
            </a:pPr>
            <a:r>
              <a:rPr lang="en-US" sz="15497" b="1" i="1">
                <a:solidFill>
                  <a:srgbClr val="083A59"/>
                </a:solidFill>
                <a:latin typeface="TT Norms Bold Italics"/>
                <a:ea typeface="TT Norms Bold Italics"/>
                <a:cs typeface="TT Norms Bold Italics"/>
                <a:sym typeface="TT Norms Bold Italics"/>
              </a:rPr>
              <a:t>Thank You</a:t>
            </a:r>
          </a:p>
        </p:txBody>
      </p:sp>
      <p:sp>
        <p:nvSpPr>
          <p:cNvPr id="16" name="Freeform 16"/>
          <p:cNvSpPr/>
          <p:nvPr/>
        </p:nvSpPr>
        <p:spPr>
          <a:xfrm rot="-2700000">
            <a:off x="16228677" y="8418343"/>
            <a:ext cx="2061245" cy="1679915"/>
          </a:xfrm>
          <a:custGeom>
            <a:avLst/>
            <a:gdLst/>
            <a:ahLst/>
            <a:cxnLst/>
            <a:rect l="l" t="t" r="r" b="b"/>
            <a:pathLst>
              <a:path w="2061245" h="1679915">
                <a:moveTo>
                  <a:pt x="0" y="0"/>
                </a:moveTo>
                <a:lnTo>
                  <a:pt x="2061246" y="0"/>
                </a:lnTo>
                <a:lnTo>
                  <a:pt x="2061246" y="1679914"/>
                </a:lnTo>
                <a:lnTo>
                  <a:pt x="0" y="167991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AFEFF"/>
        </a:solidFill>
        <a:effectLst/>
      </p:bgPr>
    </p:bg>
    <p:spTree>
      <p:nvGrpSpPr>
        <p:cNvPr id="1" name=""/>
        <p:cNvGrpSpPr/>
        <p:nvPr/>
      </p:nvGrpSpPr>
      <p:grpSpPr>
        <a:xfrm>
          <a:off x="0" y="0"/>
          <a:ext cx="0" cy="0"/>
          <a:chOff x="0" y="0"/>
          <a:chExt cx="0" cy="0"/>
        </a:xfrm>
      </p:grpSpPr>
      <p:grpSp>
        <p:nvGrpSpPr>
          <p:cNvPr id="2" name="Group 2"/>
          <p:cNvGrpSpPr/>
          <p:nvPr/>
        </p:nvGrpSpPr>
        <p:grpSpPr>
          <a:xfrm rot="8408133">
            <a:off x="-4425842" y="197174"/>
            <a:ext cx="15566164" cy="1734207"/>
            <a:chOff x="0" y="0"/>
            <a:chExt cx="3536751" cy="394025"/>
          </a:xfrm>
        </p:grpSpPr>
        <p:sp>
          <p:nvSpPr>
            <p:cNvPr id="3" name="Freeform 3"/>
            <p:cNvSpPr/>
            <p:nvPr/>
          </p:nvSpPr>
          <p:spPr>
            <a:xfrm>
              <a:off x="0" y="0"/>
              <a:ext cx="3536752" cy="394025"/>
            </a:xfrm>
            <a:custGeom>
              <a:avLst/>
              <a:gdLst/>
              <a:ahLst/>
              <a:cxnLst/>
              <a:rect l="l" t="t" r="r" b="b"/>
              <a:pathLst>
                <a:path w="3536752" h="394025">
                  <a:moveTo>
                    <a:pt x="203200" y="0"/>
                  </a:moveTo>
                  <a:lnTo>
                    <a:pt x="3536752" y="0"/>
                  </a:lnTo>
                  <a:lnTo>
                    <a:pt x="3333552" y="394025"/>
                  </a:lnTo>
                  <a:lnTo>
                    <a:pt x="0" y="394025"/>
                  </a:lnTo>
                  <a:lnTo>
                    <a:pt x="203200" y="0"/>
                  </a:lnTo>
                  <a:close/>
                </a:path>
              </a:pathLst>
            </a:custGeom>
            <a:solidFill>
              <a:srgbClr val="639CBF"/>
            </a:solidFill>
          </p:spPr>
          <p:txBody>
            <a:bodyPr/>
            <a:lstStyle/>
            <a:p>
              <a:endParaRPr lang="en-US"/>
            </a:p>
          </p:txBody>
        </p:sp>
        <p:sp>
          <p:nvSpPr>
            <p:cNvPr id="4" name="TextBox 4"/>
            <p:cNvSpPr txBox="1"/>
            <p:nvPr/>
          </p:nvSpPr>
          <p:spPr>
            <a:xfrm>
              <a:off x="101600" y="-47625"/>
              <a:ext cx="3333551" cy="441650"/>
            </a:xfrm>
            <a:prstGeom prst="rect">
              <a:avLst/>
            </a:prstGeom>
          </p:spPr>
          <p:txBody>
            <a:bodyPr lIns="50800" tIns="50800" rIns="50800" bIns="50800" rtlCol="0" anchor="ctr"/>
            <a:lstStyle/>
            <a:p>
              <a:pPr algn="ctr">
                <a:lnSpc>
                  <a:spcPts val="3500"/>
                </a:lnSpc>
              </a:pPr>
              <a:endParaRPr/>
            </a:p>
          </p:txBody>
        </p:sp>
      </p:grpSp>
      <p:grpSp>
        <p:nvGrpSpPr>
          <p:cNvPr id="5" name="Group 5"/>
          <p:cNvGrpSpPr/>
          <p:nvPr/>
        </p:nvGrpSpPr>
        <p:grpSpPr>
          <a:xfrm rot="8374949">
            <a:off x="-6617901" y="-915580"/>
            <a:ext cx="15928070" cy="2448609"/>
            <a:chOff x="0" y="0"/>
            <a:chExt cx="2864744" cy="440395"/>
          </a:xfrm>
        </p:grpSpPr>
        <p:sp>
          <p:nvSpPr>
            <p:cNvPr id="6" name="Freeform 6"/>
            <p:cNvSpPr/>
            <p:nvPr/>
          </p:nvSpPr>
          <p:spPr>
            <a:xfrm>
              <a:off x="0" y="0"/>
              <a:ext cx="2864744" cy="440395"/>
            </a:xfrm>
            <a:custGeom>
              <a:avLst/>
              <a:gdLst/>
              <a:ahLst/>
              <a:cxnLst/>
              <a:rect l="l" t="t" r="r" b="b"/>
              <a:pathLst>
                <a:path w="2864744" h="440395">
                  <a:moveTo>
                    <a:pt x="203200" y="0"/>
                  </a:moveTo>
                  <a:lnTo>
                    <a:pt x="2864744" y="0"/>
                  </a:lnTo>
                  <a:lnTo>
                    <a:pt x="2661544" y="440395"/>
                  </a:lnTo>
                  <a:lnTo>
                    <a:pt x="0" y="440395"/>
                  </a:lnTo>
                  <a:lnTo>
                    <a:pt x="203200" y="0"/>
                  </a:lnTo>
                  <a:close/>
                </a:path>
              </a:pathLst>
            </a:custGeom>
            <a:solidFill>
              <a:srgbClr val="083A59"/>
            </a:solidFill>
          </p:spPr>
          <p:txBody>
            <a:bodyPr/>
            <a:lstStyle/>
            <a:p>
              <a:endParaRPr lang="en-US"/>
            </a:p>
          </p:txBody>
        </p:sp>
        <p:sp>
          <p:nvSpPr>
            <p:cNvPr id="7" name="TextBox 7"/>
            <p:cNvSpPr txBox="1"/>
            <p:nvPr/>
          </p:nvSpPr>
          <p:spPr>
            <a:xfrm>
              <a:off x="101600" y="-47625"/>
              <a:ext cx="2661544" cy="488020"/>
            </a:xfrm>
            <a:prstGeom prst="rect">
              <a:avLst/>
            </a:prstGeom>
          </p:spPr>
          <p:txBody>
            <a:bodyPr lIns="50800" tIns="50800" rIns="50800" bIns="50800" rtlCol="0" anchor="ctr"/>
            <a:lstStyle/>
            <a:p>
              <a:pPr algn="ctr">
                <a:lnSpc>
                  <a:spcPts val="3500"/>
                </a:lnSpc>
              </a:pPr>
              <a:endParaRPr/>
            </a:p>
          </p:txBody>
        </p:sp>
      </p:grpSp>
      <p:sp>
        <p:nvSpPr>
          <p:cNvPr id="8" name="Freeform 8"/>
          <p:cNvSpPr/>
          <p:nvPr/>
        </p:nvSpPr>
        <p:spPr>
          <a:xfrm rot="-10800000">
            <a:off x="407742" y="855852"/>
            <a:ext cx="5378746" cy="2111158"/>
          </a:xfrm>
          <a:custGeom>
            <a:avLst/>
            <a:gdLst/>
            <a:ahLst/>
            <a:cxnLst/>
            <a:rect l="l" t="t" r="r" b="b"/>
            <a:pathLst>
              <a:path w="5378746" h="2111158">
                <a:moveTo>
                  <a:pt x="0" y="0"/>
                </a:moveTo>
                <a:lnTo>
                  <a:pt x="5378746" y="0"/>
                </a:lnTo>
                <a:lnTo>
                  <a:pt x="5378746" y="2111158"/>
                </a:lnTo>
                <a:lnTo>
                  <a:pt x="0" y="211115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9" name="Group 9"/>
          <p:cNvGrpSpPr/>
          <p:nvPr/>
        </p:nvGrpSpPr>
        <p:grpSpPr>
          <a:xfrm rot="-5400000">
            <a:off x="14592305" y="5848836"/>
            <a:ext cx="742469" cy="6648921"/>
            <a:chOff x="0" y="0"/>
            <a:chExt cx="195547" cy="1751156"/>
          </a:xfrm>
        </p:grpSpPr>
        <p:sp>
          <p:nvSpPr>
            <p:cNvPr id="10" name="Freeform 10"/>
            <p:cNvSpPr/>
            <p:nvPr/>
          </p:nvSpPr>
          <p:spPr>
            <a:xfrm>
              <a:off x="0" y="0"/>
              <a:ext cx="195547" cy="1751156"/>
            </a:xfrm>
            <a:custGeom>
              <a:avLst/>
              <a:gdLst/>
              <a:ahLst/>
              <a:cxnLst/>
              <a:rect l="l" t="t" r="r" b="b"/>
              <a:pathLst>
                <a:path w="195547" h="1751156">
                  <a:moveTo>
                    <a:pt x="0" y="0"/>
                  </a:moveTo>
                  <a:lnTo>
                    <a:pt x="195547" y="0"/>
                  </a:lnTo>
                  <a:lnTo>
                    <a:pt x="195547" y="1751156"/>
                  </a:lnTo>
                  <a:lnTo>
                    <a:pt x="0" y="1751156"/>
                  </a:lnTo>
                  <a:close/>
                </a:path>
              </a:pathLst>
            </a:custGeom>
            <a:solidFill>
              <a:srgbClr val="639CBF"/>
            </a:solidFill>
          </p:spPr>
          <p:txBody>
            <a:bodyPr/>
            <a:lstStyle/>
            <a:p>
              <a:endParaRPr lang="en-US"/>
            </a:p>
          </p:txBody>
        </p:sp>
        <p:sp>
          <p:nvSpPr>
            <p:cNvPr id="11" name="TextBox 11"/>
            <p:cNvSpPr txBox="1"/>
            <p:nvPr/>
          </p:nvSpPr>
          <p:spPr>
            <a:xfrm>
              <a:off x="0" y="-47625"/>
              <a:ext cx="195547" cy="1798781"/>
            </a:xfrm>
            <a:prstGeom prst="rect">
              <a:avLst/>
            </a:prstGeom>
          </p:spPr>
          <p:txBody>
            <a:bodyPr lIns="50800" tIns="50800" rIns="50800" bIns="50800" rtlCol="0" anchor="ctr"/>
            <a:lstStyle/>
            <a:p>
              <a:pPr algn="ctr">
                <a:lnSpc>
                  <a:spcPts val="3500"/>
                </a:lnSpc>
              </a:pPr>
              <a:endParaRPr/>
            </a:p>
          </p:txBody>
        </p:sp>
      </p:grpSp>
      <p:grpSp>
        <p:nvGrpSpPr>
          <p:cNvPr id="12" name="Group 12"/>
          <p:cNvGrpSpPr/>
          <p:nvPr/>
        </p:nvGrpSpPr>
        <p:grpSpPr>
          <a:xfrm rot="-5400000">
            <a:off x="13201202" y="5200202"/>
            <a:ext cx="742469" cy="9431127"/>
            <a:chOff x="0" y="0"/>
            <a:chExt cx="195547" cy="2483918"/>
          </a:xfrm>
        </p:grpSpPr>
        <p:sp>
          <p:nvSpPr>
            <p:cNvPr id="13" name="Freeform 13"/>
            <p:cNvSpPr/>
            <p:nvPr/>
          </p:nvSpPr>
          <p:spPr>
            <a:xfrm>
              <a:off x="0" y="0"/>
              <a:ext cx="195547" cy="2483918"/>
            </a:xfrm>
            <a:custGeom>
              <a:avLst/>
              <a:gdLst/>
              <a:ahLst/>
              <a:cxnLst/>
              <a:rect l="l" t="t" r="r" b="b"/>
              <a:pathLst>
                <a:path w="195547" h="2483918">
                  <a:moveTo>
                    <a:pt x="0" y="0"/>
                  </a:moveTo>
                  <a:lnTo>
                    <a:pt x="195547" y="0"/>
                  </a:lnTo>
                  <a:lnTo>
                    <a:pt x="195547" y="2483918"/>
                  </a:lnTo>
                  <a:lnTo>
                    <a:pt x="0" y="2483918"/>
                  </a:lnTo>
                  <a:close/>
                </a:path>
              </a:pathLst>
            </a:custGeom>
            <a:solidFill>
              <a:srgbClr val="083A59"/>
            </a:solidFill>
          </p:spPr>
          <p:txBody>
            <a:bodyPr/>
            <a:lstStyle/>
            <a:p>
              <a:endParaRPr lang="en-US"/>
            </a:p>
          </p:txBody>
        </p:sp>
        <p:sp>
          <p:nvSpPr>
            <p:cNvPr id="14" name="TextBox 14"/>
            <p:cNvSpPr txBox="1"/>
            <p:nvPr/>
          </p:nvSpPr>
          <p:spPr>
            <a:xfrm>
              <a:off x="0" y="-47625"/>
              <a:ext cx="195547" cy="2531543"/>
            </a:xfrm>
            <a:prstGeom prst="rect">
              <a:avLst/>
            </a:prstGeom>
          </p:spPr>
          <p:txBody>
            <a:bodyPr lIns="50800" tIns="50800" rIns="50800" bIns="50800" rtlCol="0" anchor="ctr"/>
            <a:lstStyle/>
            <a:p>
              <a:pPr algn="ctr">
                <a:lnSpc>
                  <a:spcPts val="3500"/>
                </a:lnSpc>
              </a:pPr>
              <a:endParaRPr/>
            </a:p>
          </p:txBody>
        </p:sp>
      </p:grpSp>
      <p:sp>
        <p:nvSpPr>
          <p:cNvPr id="15" name="TextBox 15"/>
          <p:cNvSpPr txBox="1"/>
          <p:nvPr/>
        </p:nvSpPr>
        <p:spPr>
          <a:xfrm>
            <a:off x="3539430" y="3548038"/>
            <a:ext cx="11471970" cy="2596801"/>
          </a:xfrm>
          <a:prstGeom prst="rect">
            <a:avLst/>
          </a:prstGeom>
        </p:spPr>
        <p:txBody>
          <a:bodyPr wrap="square" lIns="0" tIns="0" rIns="0" bIns="0" rtlCol="0" anchor="t">
            <a:spAutoFit/>
          </a:bodyPr>
          <a:lstStyle/>
          <a:p>
            <a:pPr algn="ctr">
              <a:lnSpc>
                <a:spcPts val="20997"/>
              </a:lnSpc>
              <a:spcBef>
                <a:spcPct val="0"/>
              </a:spcBef>
            </a:pPr>
            <a:r>
              <a:rPr lang="en-US" sz="14998" b="1" i="1" dirty="0">
                <a:solidFill>
                  <a:srgbClr val="083A59"/>
                </a:solidFill>
                <a:latin typeface="TT Norms Bold Italics"/>
                <a:ea typeface="TT Norms Bold Italics"/>
                <a:cs typeface="TT Norms Bold Italics"/>
                <a:sym typeface="TT Norms Bold Italics"/>
              </a:rPr>
              <a:t>Introduction</a:t>
            </a:r>
          </a:p>
        </p:txBody>
      </p:sp>
      <p:sp>
        <p:nvSpPr>
          <p:cNvPr id="16" name="Freeform 16"/>
          <p:cNvSpPr/>
          <p:nvPr/>
        </p:nvSpPr>
        <p:spPr>
          <a:xfrm rot="-2700000">
            <a:off x="16228677" y="8418343"/>
            <a:ext cx="2061245" cy="1679915"/>
          </a:xfrm>
          <a:custGeom>
            <a:avLst/>
            <a:gdLst/>
            <a:ahLst/>
            <a:cxnLst/>
            <a:rect l="l" t="t" r="r" b="b"/>
            <a:pathLst>
              <a:path w="2061245" h="1679915">
                <a:moveTo>
                  <a:pt x="0" y="0"/>
                </a:moveTo>
                <a:lnTo>
                  <a:pt x="2061246" y="0"/>
                </a:lnTo>
                <a:lnTo>
                  <a:pt x="2061246" y="1679914"/>
                </a:lnTo>
                <a:lnTo>
                  <a:pt x="0" y="167991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AFEFF"/>
        </a:solidFill>
        <a:effectLst/>
      </p:bgPr>
    </p:bg>
    <p:spTree>
      <p:nvGrpSpPr>
        <p:cNvPr id="1" name=""/>
        <p:cNvGrpSpPr/>
        <p:nvPr/>
      </p:nvGrpSpPr>
      <p:grpSpPr>
        <a:xfrm>
          <a:off x="0" y="0"/>
          <a:ext cx="0" cy="0"/>
          <a:chOff x="0" y="0"/>
          <a:chExt cx="0" cy="0"/>
        </a:xfrm>
      </p:grpSpPr>
      <p:grpSp>
        <p:nvGrpSpPr>
          <p:cNvPr id="2" name="Group 2"/>
          <p:cNvGrpSpPr/>
          <p:nvPr/>
        </p:nvGrpSpPr>
        <p:grpSpPr>
          <a:xfrm rot="-10800000">
            <a:off x="-1033729" y="9560699"/>
            <a:ext cx="6089136" cy="726301"/>
            <a:chOff x="0" y="0"/>
            <a:chExt cx="4558265" cy="543702"/>
          </a:xfrm>
        </p:grpSpPr>
        <p:sp>
          <p:nvSpPr>
            <p:cNvPr id="3" name="Freeform 3"/>
            <p:cNvSpPr/>
            <p:nvPr/>
          </p:nvSpPr>
          <p:spPr>
            <a:xfrm>
              <a:off x="0" y="0"/>
              <a:ext cx="4558265" cy="543702"/>
            </a:xfrm>
            <a:custGeom>
              <a:avLst/>
              <a:gdLst/>
              <a:ahLst/>
              <a:cxnLst/>
              <a:rect l="l" t="t" r="r" b="b"/>
              <a:pathLst>
                <a:path w="4558265" h="543702">
                  <a:moveTo>
                    <a:pt x="203200" y="0"/>
                  </a:moveTo>
                  <a:lnTo>
                    <a:pt x="4558265" y="0"/>
                  </a:lnTo>
                  <a:lnTo>
                    <a:pt x="4355065" y="543702"/>
                  </a:lnTo>
                  <a:lnTo>
                    <a:pt x="0" y="543702"/>
                  </a:lnTo>
                  <a:lnTo>
                    <a:pt x="203200" y="0"/>
                  </a:lnTo>
                  <a:close/>
                </a:path>
              </a:pathLst>
            </a:custGeom>
            <a:solidFill>
              <a:srgbClr val="083A59"/>
            </a:solidFill>
          </p:spPr>
          <p:txBody>
            <a:bodyPr/>
            <a:lstStyle/>
            <a:p>
              <a:endParaRPr lang="en-US"/>
            </a:p>
          </p:txBody>
        </p:sp>
        <p:sp>
          <p:nvSpPr>
            <p:cNvPr id="4" name="TextBox 4"/>
            <p:cNvSpPr txBox="1"/>
            <p:nvPr/>
          </p:nvSpPr>
          <p:spPr>
            <a:xfrm>
              <a:off x="101600" y="-47625"/>
              <a:ext cx="4355065" cy="591327"/>
            </a:xfrm>
            <a:prstGeom prst="rect">
              <a:avLst/>
            </a:prstGeom>
          </p:spPr>
          <p:txBody>
            <a:bodyPr lIns="50800" tIns="50800" rIns="50800" bIns="50800" rtlCol="0" anchor="ctr"/>
            <a:lstStyle/>
            <a:p>
              <a:pPr algn="ctr">
                <a:lnSpc>
                  <a:spcPts val="3500"/>
                </a:lnSpc>
              </a:pPr>
              <a:endParaRPr/>
            </a:p>
          </p:txBody>
        </p:sp>
      </p:grpSp>
      <p:grpSp>
        <p:nvGrpSpPr>
          <p:cNvPr id="5" name="Group 5"/>
          <p:cNvGrpSpPr/>
          <p:nvPr/>
        </p:nvGrpSpPr>
        <p:grpSpPr>
          <a:xfrm rot="-10800000">
            <a:off x="-377101" y="9560699"/>
            <a:ext cx="6600101" cy="348109"/>
            <a:chOff x="0" y="0"/>
            <a:chExt cx="10308517" cy="543702"/>
          </a:xfrm>
        </p:grpSpPr>
        <p:sp>
          <p:nvSpPr>
            <p:cNvPr id="6" name="Freeform 6"/>
            <p:cNvSpPr/>
            <p:nvPr/>
          </p:nvSpPr>
          <p:spPr>
            <a:xfrm>
              <a:off x="0" y="0"/>
              <a:ext cx="10308517" cy="543702"/>
            </a:xfrm>
            <a:custGeom>
              <a:avLst/>
              <a:gdLst/>
              <a:ahLst/>
              <a:cxnLst/>
              <a:rect l="l" t="t" r="r" b="b"/>
              <a:pathLst>
                <a:path w="10308517" h="543702">
                  <a:moveTo>
                    <a:pt x="203200" y="0"/>
                  </a:moveTo>
                  <a:lnTo>
                    <a:pt x="10308517" y="0"/>
                  </a:lnTo>
                  <a:lnTo>
                    <a:pt x="10105317" y="543702"/>
                  </a:lnTo>
                  <a:lnTo>
                    <a:pt x="0" y="543702"/>
                  </a:lnTo>
                  <a:lnTo>
                    <a:pt x="203200" y="0"/>
                  </a:lnTo>
                  <a:close/>
                </a:path>
              </a:pathLst>
            </a:custGeom>
            <a:solidFill>
              <a:srgbClr val="639CBF"/>
            </a:solidFill>
          </p:spPr>
          <p:txBody>
            <a:bodyPr/>
            <a:lstStyle/>
            <a:p>
              <a:endParaRPr lang="en-US"/>
            </a:p>
          </p:txBody>
        </p:sp>
        <p:sp>
          <p:nvSpPr>
            <p:cNvPr id="7" name="TextBox 7"/>
            <p:cNvSpPr txBox="1"/>
            <p:nvPr/>
          </p:nvSpPr>
          <p:spPr>
            <a:xfrm>
              <a:off x="101600" y="-47625"/>
              <a:ext cx="10105317" cy="591327"/>
            </a:xfrm>
            <a:prstGeom prst="rect">
              <a:avLst/>
            </a:prstGeom>
          </p:spPr>
          <p:txBody>
            <a:bodyPr lIns="50800" tIns="50800" rIns="50800" bIns="50800" rtlCol="0" anchor="ctr"/>
            <a:lstStyle/>
            <a:p>
              <a:pPr algn="ctr">
                <a:lnSpc>
                  <a:spcPts val="3500"/>
                </a:lnSpc>
              </a:pPr>
              <a:endParaRPr/>
            </a:p>
          </p:txBody>
        </p:sp>
      </p:grpSp>
      <p:grpSp>
        <p:nvGrpSpPr>
          <p:cNvPr id="8" name="Group 8"/>
          <p:cNvGrpSpPr/>
          <p:nvPr/>
        </p:nvGrpSpPr>
        <p:grpSpPr>
          <a:xfrm rot="-10800000">
            <a:off x="-2881221" y="0"/>
            <a:ext cx="7678594" cy="726301"/>
            <a:chOff x="0" y="0"/>
            <a:chExt cx="5748118" cy="543702"/>
          </a:xfrm>
        </p:grpSpPr>
        <p:sp>
          <p:nvSpPr>
            <p:cNvPr id="9" name="Freeform 9"/>
            <p:cNvSpPr/>
            <p:nvPr/>
          </p:nvSpPr>
          <p:spPr>
            <a:xfrm>
              <a:off x="0" y="0"/>
              <a:ext cx="5748117" cy="543702"/>
            </a:xfrm>
            <a:custGeom>
              <a:avLst/>
              <a:gdLst/>
              <a:ahLst/>
              <a:cxnLst/>
              <a:rect l="l" t="t" r="r" b="b"/>
              <a:pathLst>
                <a:path w="5748117" h="543702">
                  <a:moveTo>
                    <a:pt x="203200" y="0"/>
                  </a:moveTo>
                  <a:lnTo>
                    <a:pt x="5748117" y="0"/>
                  </a:lnTo>
                  <a:lnTo>
                    <a:pt x="5544917" y="543702"/>
                  </a:lnTo>
                  <a:lnTo>
                    <a:pt x="0" y="543702"/>
                  </a:lnTo>
                  <a:lnTo>
                    <a:pt x="203200" y="0"/>
                  </a:lnTo>
                  <a:close/>
                </a:path>
              </a:pathLst>
            </a:custGeom>
            <a:solidFill>
              <a:srgbClr val="639CBF"/>
            </a:solidFill>
          </p:spPr>
          <p:txBody>
            <a:bodyPr/>
            <a:lstStyle/>
            <a:p>
              <a:endParaRPr lang="en-US"/>
            </a:p>
          </p:txBody>
        </p:sp>
        <p:sp>
          <p:nvSpPr>
            <p:cNvPr id="10" name="TextBox 10"/>
            <p:cNvSpPr txBox="1"/>
            <p:nvPr/>
          </p:nvSpPr>
          <p:spPr>
            <a:xfrm>
              <a:off x="101600" y="-47625"/>
              <a:ext cx="5544918" cy="591327"/>
            </a:xfrm>
            <a:prstGeom prst="rect">
              <a:avLst/>
            </a:prstGeom>
          </p:spPr>
          <p:txBody>
            <a:bodyPr lIns="50800" tIns="50800" rIns="50800" bIns="50800" rtlCol="0" anchor="ctr"/>
            <a:lstStyle/>
            <a:p>
              <a:pPr algn="ctr">
                <a:lnSpc>
                  <a:spcPts val="3500"/>
                </a:lnSpc>
              </a:pPr>
              <a:endParaRPr/>
            </a:p>
          </p:txBody>
        </p:sp>
      </p:grpSp>
      <p:grpSp>
        <p:nvGrpSpPr>
          <p:cNvPr id="11" name="Group 11"/>
          <p:cNvGrpSpPr/>
          <p:nvPr/>
        </p:nvGrpSpPr>
        <p:grpSpPr>
          <a:xfrm rot="-10800000">
            <a:off x="-2099938" y="0"/>
            <a:ext cx="8322938" cy="348109"/>
            <a:chOff x="0" y="0"/>
            <a:chExt cx="12999369" cy="543702"/>
          </a:xfrm>
        </p:grpSpPr>
        <p:sp>
          <p:nvSpPr>
            <p:cNvPr id="12" name="Freeform 12"/>
            <p:cNvSpPr/>
            <p:nvPr/>
          </p:nvSpPr>
          <p:spPr>
            <a:xfrm>
              <a:off x="0" y="0"/>
              <a:ext cx="12999369" cy="543702"/>
            </a:xfrm>
            <a:custGeom>
              <a:avLst/>
              <a:gdLst/>
              <a:ahLst/>
              <a:cxnLst/>
              <a:rect l="l" t="t" r="r" b="b"/>
              <a:pathLst>
                <a:path w="12999369" h="543702">
                  <a:moveTo>
                    <a:pt x="203200" y="0"/>
                  </a:moveTo>
                  <a:lnTo>
                    <a:pt x="12999369" y="0"/>
                  </a:lnTo>
                  <a:lnTo>
                    <a:pt x="12796169" y="543702"/>
                  </a:lnTo>
                  <a:lnTo>
                    <a:pt x="0" y="543702"/>
                  </a:lnTo>
                  <a:lnTo>
                    <a:pt x="203200" y="0"/>
                  </a:lnTo>
                  <a:close/>
                </a:path>
              </a:pathLst>
            </a:custGeom>
            <a:solidFill>
              <a:srgbClr val="083A59"/>
            </a:solidFill>
          </p:spPr>
          <p:txBody>
            <a:bodyPr/>
            <a:lstStyle/>
            <a:p>
              <a:endParaRPr lang="en-US"/>
            </a:p>
          </p:txBody>
        </p:sp>
        <p:sp>
          <p:nvSpPr>
            <p:cNvPr id="13" name="TextBox 13"/>
            <p:cNvSpPr txBox="1"/>
            <p:nvPr/>
          </p:nvSpPr>
          <p:spPr>
            <a:xfrm>
              <a:off x="101600" y="-47625"/>
              <a:ext cx="12796169" cy="591327"/>
            </a:xfrm>
            <a:prstGeom prst="rect">
              <a:avLst/>
            </a:prstGeom>
          </p:spPr>
          <p:txBody>
            <a:bodyPr lIns="50800" tIns="50800" rIns="50800" bIns="50800" rtlCol="0" anchor="ctr"/>
            <a:lstStyle/>
            <a:p>
              <a:pPr algn="ctr">
                <a:lnSpc>
                  <a:spcPts val="3500"/>
                </a:lnSpc>
              </a:pPr>
              <a:endParaRPr/>
            </a:p>
          </p:txBody>
        </p:sp>
      </p:grpSp>
      <p:grpSp>
        <p:nvGrpSpPr>
          <p:cNvPr id="14" name="Group 14"/>
          <p:cNvGrpSpPr/>
          <p:nvPr/>
        </p:nvGrpSpPr>
        <p:grpSpPr>
          <a:xfrm rot="-10800000">
            <a:off x="11774833" y="-3856842"/>
            <a:ext cx="12311298" cy="8854965"/>
            <a:chOff x="0" y="0"/>
            <a:chExt cx="755923" cy="543702"/>
          </a:xfrm>
        </p:grpSpPr>
        <p:sp>
          <p:nvSpPr>
            <p:cNvPr id="15" name="Freeform 15"/>
            <p:cNvSpPr/>
            <p:nvPr/>
          </p:nvSpPr>
          <p:spPr>
            <a:xfrm>
              <a:off x="0" y="0"/>
              <a:ext cx="755923" cy="543702"/>
            </a:xfrm>
            <a:custGeom>
              <a:avLst/>
              <a:gdLst/>
              <a:ahLst/>
              <a:cxnLst/>
              <a:rect l="l" t="t" r="r" b="b"/>
              <a:pathLst>
                <a:path w="755923" h="543702">
                  <a:moveTo>
                    <a:pt x="203200" y="0"/>
                  </a:moveTo>
                  <a:lnTo>
                    <a:pt x="755923" y="0"/>
                  </a:lnTo>
                  <a:lnTo>
                    <a:pt x="552723" y="543702"/>
                  </a:lnTo>
                  <a:lnTo>
                    <a:pt x="0" y="543702"/>
                  </a:lnTo>
                  <a:lnTo>
                    <a:pt x="203200" y="0"/>
                  </a:lnTo>
                  <a:close/>
                </a:path>
              </a:pathLst>
            </a:custGeom>
            <a:solidFill>
              <a:srgbClr val="639CBF"/>
            </a:solidFill>
          </p:spPr>
          <p:txBody>
            <a:bodyPr/>
            <a:lstStyle/>
            <a:p>
              <a:endParaRPr lang="en-US"/>
            </a:p>
          </p:txBody>
        </p:sp>
        <p:sp>
          <p:nvSpPr>
            <p:cNvPr id="16" name="TextBox 16"/>
            <p:cNvSpPr txBox="1"/>
            <p:nvPr/>
          </p:nvSpPr>
          <p:spPr>
            <a:xfrm>
              <a:off x="101600" y="-47625"/>
              <a:ext cx="552723" cy="591327"/>
            </a:xfrm>
            <a:prstGeom prst="rect">
              <a:avLst/>
            </a:prstGeom>
          </p:spPr>
          <p:txBody>
            <a:bodyPr lIns="50800" tIns="50800" rIns="50800" bIns="50800" rtlCol="0" anchor="ctr"/>
            <a:lstStyle/>
            <a:p>
              <a:pPr algn="ctr">
                <a:lnSpc>
                  <a:spcPts val="3500"/>
                </a:lnSpc>
              </a:pPr>
              <a:endParaRPr/>
            </a:p>
          </p:txBody>
        </p:sp>
      </p:grpSp>
      <p:grpSp>
        <p:nvGrpSpPr>
          <p:cNvPr id="17" name="Group 17"/>
          <p:cNvGrpSpPr/>
          <p:nvPr/>
        </p:nvGrpSpPr>
        <p:grpSpPr>
          <a:xfrm rot="-10800000">
            <a:off x="11774833" y="2478178"/>
            <a:ext cx="10046525" cy="8419858"/>
            <a:chOff x="0" y="0"/>
            <a:chExt cx="648742" cy="543702"/>
          </a:xfrm>
        </p:grpSpPr>
        <p:sp>
          <p:nvSpPr>
            <p:cNvPr id="18" name="Freeform 18"/>
            <p:cNvSpPr/>
            <p:nvPr/>
          </p:nvSpPr>
          <p:spPr>
            <a:xfrm>
              <a:off x="0" y="0"/>
              <a:ext cx="648742" cy="543702"/>
            </a:xfrm>
            <a:custGeom>
              <a:avLst/>
              <a:gdLst/>
              <a:ahLst/>
              <a:cxnLst/>
              <a:rect l="l" t="t" r="r" b="b"/>
              <a:pathLst>
                <a:path w="648742" h="543702">
                  <a:moveTo>
                    <a:pt x="203200" y="0"/>
                  </a:moveTo>
                  <a:lnTo>
                    <a:pt x="648742" y="0"/>
                  </a:lnTo>
                  <a:lnTo>
                    <a:pt x="445542" y="543702"/>
                  </a:lnTo>
                  <a:lnTo>
                    <a:pt x="0" y="543702"/>
                  </a:lnTo>
                  <a:lnTo>
                    <a:pt x="203200" y="0"/>
                  </a:lnTo>
                  <a:close/>
                </a:path>
              </a:pathLst>
            </a:custGeom>
            <a:solidFill>
              <a:srgbClr val="083A59"/>
            </a:solidFill>
          </p:spPr>
          <p:txBody>
            <a:bodyPr/>
            <a:lstStyle/>
            <a:p>
              <a:endParaRPr lang="en-US"/>
            </a:p>
          </p:txBody>
        </p:sp>
        <p:sp>
          <p:nvSpPr>
            <p:cNvPr id="19" name="TextBox 19"/>
            <p:cNvSpPr txBox="1"/>
            <p:nvPr/>
          </p:nvSpPr>
          <p:spPr>
            <a:xfrm>
              <a:off x="101600" y="-47625"/>
              <a:ext cx="445542" cy="591327"/>
            </a:xfrm>
            <a:prstGeom prst="rect">
              <a:avLst/>
            </a:prstGeom>
          </p:spPr>
          <p:txBody>
            <a:bodyPr lIns="50800" tIns="50800" rIns="50800" bIns="50800" rtlCol="0" anchor="ctr"/>
            <a:lstStyle/>
            <a:p>
              <a:pPr algn="ctr">
                <a:lnSpc>
                  <a:spcPts val="3500"/>
                </a:lnSpc>
              </a:pPr>
              <a:endParaRPr/>
            </a:p>
          </p:txBody>
        </p:sp>
      </p:grpSp>
      <p:sp>
        <p:nvSpPr>
          <p:cNvPr id="20" name="Freeform 20"/>
          <p:cNvSpPr/>
          <p:nvPr/>
        </p:nvSpPr>
        <p:spPr>
          <a:xfrm>
            <a:off x="14724067" y="-360443"/>
            <a:ext cx="3563933" cy="2245278"/>
          </a:xfrm>
          <a:custGeom>
            <a:avLst/>
            <a:gdLst/>
            <a:ahLst/>
            <a:cxnLst/>
            <a:rect l="l" t="t" r="r" b="b"/>
            <a:pathLst>
              <a:path w="3563933" h="2245278">
                <a:moveTo>
                  <a:pt x="0" y="0"/>
                </a:moveTo>
                <a:lnTo>
                  <a:pt x="3563933" y="0"/>
                </a:lnTo>
                <a:lnTo>
                  <a:pt x="3563933" y="2245278"/>
                </a:lnTo>
                <a:lnTo>
                  <a:pt x="0" y="224527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21" name="Group 21"/>
          <p:cNvGrpSpPr/>
          <p:nvPr/>
        </p:nvGrpSpPr>
        <p:grpSpPr>
          <a:xfrm>
            <a:off x="10739363" y="1028700"/>
            <a:ext cx="10008722" cy="8229600"/>
            <a:chOff x="0" y="0"/>
            <a:chExt cx="661433" cy="543859"/>
          </a:xfrm>
        </p:grpSpPr>
        <p:sp>
          <p:nvSpPr>
            <p:cNvPr id="22" name="Freeform 22"/>
            <p:cNvSpPr/>
            <p:nvPr/>
          </p:nvSpPr>
          <p:spPr>
            <a:xfrm>
              <a:off x="0" y="0"/>
              <a:ext cx="661433" cy="543859"/>
            </a:xfrm>
            <a:custGeom>
              <a:avLst/>
              <a:gdLst/>
              <a:ahLst/>
              <a:cxnLst/>
              <a:rect l="l" t="t" r="r" b="b"/>
              <a:pathLst>
                <a:path w="661433" h="543859">
                  <a:moveTo>
                    <a:pt x="203200" y="0"/>
                  </a:moveTo>
                  <a:lnTo>
                    <a:pt x="661433" y="0"/>
                  </a:lnTo>
                  <a:lnTo>
                    <a:pt x="458233" y="543859"/>
                  </a:lnTo>
                  <a:lnTo>
                    <a:pt x="0" y="543859"/>
                  </a:lnTo>
                  <a:lnTo>
                    <a:pt x="203200" y="0"/>
                  </a:lnTo>
                  <a:close/>
                </a:path>
              </a:pathLst>
            </a:custGeom>
            <a:blipFill>
              <a:blip r:embed="rId4"/>
              <a:stretch>
                <a:fillRect l="-12409" r="-12409"/>
              </a:stretch>
            </a:blipFill>
            <a:ln w="190500" cap="sq">
              <a:solidFill>
                <a:srgbClr val="FAFEFF"/>
              </a:solidFill>
              <a:prstDash val="solid"/>
              <a:miter/>
            </a:ln>
          </p:spPr>
          <p:txBody>
            <a:bodyPr/>
            <a:lstStyle/>
            <a:p>
              <a:endParaRPr lang="en-US"/>
            </a:p>
          </p:txBody>
        </p:sp>
      </p:grpSp>
      <p:sp>
        <p:nvSpPr>
          <p:cNvPr id="23" name="Freeform 23"/>
          <p:cNvSpPr/>
          <p:nvPr/>
        </p:nvSpPr>
        <p:spPr>
          <a:xfrm>
            <a:off x="17113250" y="9751068"/>
            <a:ext cx="1809061" cy="1569360"/>
          </a:xfrm>
          <a:custGeom>
            <a:avLst/>
            <a:gdLst/>
            <a:ahLst/>
            <a:cxnLst/>
            <a:rect l="l" t="t" r="r" b="b"/>
            <a:pathLst>
              <a:path w="1809061" h="1569360">
                <a:moveTo>
                  <a:pt x="0" y="0"/>
                </a:moveTo>
                <a:lnTo>
                  <a:pt x="1809061" y="0"/>
                </a:lnTo>
                <a:lnTo>
                  <a:pt x="1809061" y="1569360"/>
                </a:lnTo>
                <a:lnTo>
                  <a:pt x="0" y="156936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24" name="Freeform 24"/>
          <p:cNvSpPr/>
          <p:nvPr/>
        </p:nvSpPr>
        <p:spPr>
          <a:xfrm>
            <a:off x="78307" y="10089315"/>
            <a:ext cx="1568399" cy="919474"/>
          </a:xfrm>
          <a:custGeom>
            <a:avLst/>
            <a:gdLst/>
            <a:ahLst/>
            <a:cxnLst/>
            <a:rect l="l" t="t" r="r" b="b"/>
            <a:pathLst>
              <a:path w="1568399" h="919474">
                <a:moveTo>
                  <a:pt x="0" y="0"/>
                </a:moveTo>
                <a:lnTo>
                  <a:pt x="1568399" y="0"/>
                </a:lnTo>
                <a:lnTo>
                  <a:pt x="1568399" y="919474"/>
                </a:lnTo>
                <a:lnTo>
                  <a:pt x="0" y="91947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26" name="TextBox 26"/>
          <p:cNvSpPr txBox="1"/>
          <p:nvPr/>
        </p:nvSpPr>
        <p:spPr>
          <a:xfrm>
            <a:off x="304800" y="2628900"/>
            <a:ext cx="11784755" cy="3628429"/>
          </a:xfrm>
          <a:prstGeom prst="rect">
            <a:avLst/>
          </a:prstGeom>
        </p:spPr>
        <p:txBody>
          <a:bodyPr wrap="square" lIns="0" tIns="0" rIns="0" bIns="0" rtlCol="0" anchor="t">
            <a:spAutoFit/>
          </a:bodyPr>
          <a:lstStyle/>
          <a:p>
            <a:pPr algn="l">
              <a:lnSpc>
                <a:spcPts val="5688"/>
              </a:lnSpc>
              <a:spcBef>
                <a:spcPct val="0"/>
              </a:spcBef>
            </a:pPr>
            <a:r>
              <a:rPr lang="en-US" sz="4063" dirty="0">
                <a:solidFill>
                  <a:srgbClr val="083A59"/>
                </a:solidFill>
                <a:latin typeface="TT Norms"/>
                <a:ea typeface="TT Norms"/>
                <a:cs typeface="TT Norms"/>
                <a:sym typeface="TT Norms"/>
              </a:rPr>
              <a:t>Credit card fraud is a big problem today, leading to huge money losses. Our project helps detect fake online transactions using smart computer models. We also created a website to show our results in a simple way.</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AFEFF"/>
        </a:solidFill>
        <a:effectLst/>
      </p:bgPr>
    </p:bg>
    <p:spTree>
      <p:nvGrpSpPr>
        <p:cNvPr id="1" name=""/>
        <p:cNvGrpSpPr/>
        <p:nvPr/>
      </p:nvGrpSpPr>
      <p:grpSpPr>
        <a:xfrm>
          <a:off x="0" y="0"/>
          <a:ext cx="0" cy="0"/>
          <a:chOff x="0" y="0"/>
          <a:chExt cx="0" cy="0"/>
        </a:xfrm>
      </p:grpSpPr>
      <p:grpSp>
        <p:nvGrpSpPr>
          <p:cNvPr id="2" name="Group 2"/>
          <p:cNvGrpSpPr/>
          <p:nvPr/>
        </p:nvGrpSpPr>
        <p:grpSpPr>
          <a:xfrm rot="8408133">
            <a:off x="-4425842" y="197174"/>
            <a:ext cx="15566164" cy="1734207"/>
            <a:chOff x="0" y="0"/>
            <a:chExt cx="3536751" cy="394025"/>
          </a:xfrm>
        </p:grpSpPr>
        <p:sp>
          <p:nvSpPr>
            <p:cNvPr id="3" name="Freeform 3"/>
            <p:cNvSpPr/>
            <p:nvPr/>
          </p:nvSpPr>
          <p:spPr>
            <a:xfrm>
              <a:off x="0" y="0"/>
              <a:ext cx="3536752" cy="394025"/>
            </a:xfrm>
            <a:custGeom>
              <a:avLst/>
              <a:gdLst/>
              <a:ahLst/>
              <a:cxnLst/>
              <a:rect l="l" t="t" r="r" b="b"/>
              <a:pathLst>
                <a:path w="3536752" h="394025">
                  <a:moveTo>
                    <a:pt x="203200" y="0"/>
                  </a:moveTo>
                  <a:lnTo>
                    <a:pt x="3536752" y="0"/>
                  </a:lnTo>
                  <a:lnTo>
                    <a:pt x="3333552" y="394025"/>
                  </a:lnTo>
                  <a:lnTo>
                    <a:pt x="0" y="394025"/>
                  </a:lnTo>
                  <a:lnTo>
                    <a:pt x="203200" y="0"/>
                  </a:lnTo>
                  <a:close/>
                </a:path>
              </a:pathLst>
            </a:custGeom>
            <a:solidFill>
              <a:srgbClr val="639CBF"/>
            </a:solidFill>
          </p:spPr>
          <p:txBody>
            <a:bodyPr/>
            <a:lstStyle/>
            <a:p>
              <a:endParaRPr lang="en-US"/>
            </a:p>
          </p:txBody>
        </p:sp>
        <p:sp>
          <p:nvSpPr>
            <p:cNvPr id="4" name="TextBox 4"/>
            <p:cNvSpPr txBox="1"/>
            <p:nvPr/>
          </p:nvSpPr>
          <p:spPr>
            <a:xfrm>
              <a:off x="101600" y="-47625"/>
              <a:ext cx="3333551" cy="441650"/>
            </a:xfrm>
            <a:prstGeom prst="rect">
              <a:avLst/>
            </a:prstGeom>
          </p:spPr>
          <p:txBody>
            <a:bodyPr lIns="50800" tIns="50800" rIns="50800" bIns="50800" rtlCol="0" anchor="ctr"/>
            <a:lstStyle/>
            <a:p>
              <a:pPr algn="ctr">
                <a:lnSpc>
                  <a:spcPts val="3500"/>
                </a:lnSpc>
              </a:pPr>
              <a:endParaRPr/>
            </a:p>
          </p:txBody>
        </p:sp>
      </p:grpSp>
      <p:grpSp>
        <p:nvGrpSpPr>
          <p:cNvPr id="5" name="Group 5"/>
          <p:cNvGrpSpPr/>
          <p:nvPr/>
        </p:nvGrpSpPr>
        <p:grpSpPr>
          <a:xfrm rot="8374949">
            <a:off x="-6617901" y="-915580"/>
            <a:ext cx="15928070" cy="2448609"/>
            <a:chOff x="0" y="0"/>
            <a:chExt cx="2864744" cy="440395"/>
          </a:xfrm>
        </p:grpSpPr>
        <p:sp>
          <p:nvSpPr>
            <p:cNvPr id="6" name="Freeform 6"/>
            <p:cNvSpPr/>
            <p:nvPr/>
          </p:nvSpPr>
          <p:spPr>
            <a:xfrm>
              <a:off x="0" y="0"/>
              <a:ext cx="2864744" cy="440395"/>
            </a:xfrm>
            <a:custGeom>
              <a:avLst/>
              <a:gdLst/>
              <a:ahLst/>
              <a:cxnLst/>
              <a:rect l="l" t="t" r="r" b="b"/>
              <a:pathLst>
                <a:path w="2864744" h="440395">
                  <a:moveTo>
                    <a:pt x="203200" y="0"/>
                  </a:moveTo>
                  <a:lnTo>
                    <a:pt x="2864744" y="0"/>
                  </a:lnTo>
                  <a:lnTo>
                    <a:pt x="2661544" y="440395"/>
                  </a:lnTo>
                  <a:lnTo>
                    <a:pt x="0" y="440395"/>
                  </a:lnTo>
                  <a:lnTo>
                    <a:pt x="203200" y="0"/>
                  </a:lnTo>
                  <a:close/>
                </a:path>
              </a:pathLst>
            </a:custGeom>
            <a:solidFill>
              <a:srgbClr val="083A59"/>
            </a:solidFill>
          </p:spPr>
          <p:txBody>
            <a:bodyPr/>
            <a:lstStyle/>
            <a:p>
              <a:endParaRPr lang="en-US"/>
            </a:p>
          </p:txBody>
        </p:sp>
        <p:sp>
          <p:nvSpPr>
            <p:cNvPr id="7" name="TextBox 7"/>
            <p:cNvSpPr txBox="1"/>
            <p:nvPr/>
          </p:nvSpPr>
          <p:spPr>
            <a:xfrm>
              <a:off x="101600" y="-47625"/>
              <a:ext cx="2661544" cy="488020"/>
            </a:xfrm>
            <a:prstGeom prst="rect">
              <a:avLst/>
            </a:prstGeom>
          </p:spPr>
          <p:txBody>
            <a:bodyPr lIns="50800" tIns="50800" rIns="50800" bIns="50800" rtlCol="0" anchor="ctr"/>
            <a:lstStyle/>
            <a:p>
              <a:pPr algn="ctr">
                <a:lnSpc>
                  <a:spcPts val="3500"/>
                </a:lnSpc>
              </a:pPr>
              <a:endParaRPr/>
            </a:p>
          </p:txBody>
        </p:sp>
      </p:grpSp>
      <p:sp>
        <p:nvSpPr>
          <p:cNvPr id="8" name="Freeform 8"/>
          <p:cNvSpPr/>
          <p:nvPr/>
        </p:nvSpPr>
        <p:spPr>
          <a:xfrm rot="-10800000">
            <a:off x="407742" y="855852"/>
            <a:ext cx="5378746" cy="2111158"/>
          </a:xfrm>
          <a:custGeom>
            <a:avLst/>
            <a:gdLst/>
            <a:ahLst/>
            <a:cxnLst/>
            <a:rect l="l" t="t" r="r" b="b"/>
            <a:pathLst>
              <a:path w="5378746" h="2111158">
                <a:moveTo>
                  <a:pt x="0" y="0"/>
                </a:moveTo>
                <a:lnTo>
                  <a:pt x="5378746" y="0"/>
                </a:lnTo>
                <a:lnTo>
                  <a:pt x="5378746" y="2111158"/>
                </a:lnTo>
                <a:lnTo>
                  <a:pt x="0" y="211115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9" name="Group 9"/>
          <p:cNvGrpSpPr/>
          <p:nvPr/>
        </p:nvGrpSpPr>
        <p:grpSpPr>
          <a:xfrm rot="-5400000">
            <a:off x="14592305" y="5848836"/>
            <a:ext cx="742469" cy="6648921"/>
            <a:chOff x="0" y="0"/>
            <a:chExt cx="195547" cy="1751156"/>
          </a:xfrm>
        </p:grpSpPr>
        <p:sp>
          <p:nvSpPr>
            <p:cNvPr id="10" name="Freeform 10"/>
            <p:cNvSpPr/>
            <p:nvPr/>
          </p:nvSpPr>
          <p:spPr>
            <a:xfrm>
              <a:off x="0" y="0"/>
              <a:ext cx="195547" cy="1751156"/>
            </a:xfrm>
            <a:custGeom>
              <a:avLst/>
              <a:gdLst/>
              <a:ahLst/>
              <a:cxnLst/>
              <a:rect l="l" t="t" r="r" b="b"/>
              <a:pathLst>
                <a:path w="195547" h="1751156">
                  <a:moveTo>
                    <a:pt x="0" y="0"/>
                  </a:moveTo>
                  <a:lnTo>
                    <a:pt x="195547" y="0"/>
                  </a:lnTo>
                  <a:lnTo>
                    <a:pt x="195547" y="1751156"/>
                  </a:lnTo>
                  <a:lnTo>
                    <a:pt x="0" y="1751156"/>
                  </a:lnTo>
                  <a:close/>
                </a:path>
              </a:pathLst>
            </a:custGeom>
            <a:solidFill>
              <a:srgbClr val="639CBF"/>
            </a:solidFill>
          </p:spPr>
          <p:txBody>
            <a:bodyPr/>
            <a:lstStyle/>
            <a:p>
              <a:endParaRPr lang="en-US"/>
            </a:p>
          </p:txBody>
        </p:sp>
        <p:sp>
          <p:nvSpPr>
            <p:cNvPr id="11" name="TextBox 11"/>
            <p:cNvSpPr txBox="1"/>
            <p:nvPr/>
          </p:nvSpPr>
          <p:spPr>
            <a:xfrm>
              <a:off x="0" y="-47625"/>
              <a:ext cx="195547" cy="1798781"/>
            </a:xfrm>
            <a:prstGeom prst="rect">
              <a:avLst/>
            </a:prstGeom>
          </p:spPr>
          <p:txBody>
            <a:bodyPr lIns="50800" tIns="50800" rIns="50800" bIns="50800" rtlCol="0" anchor="ctr"/>
            <a:lstStyle/>
            <a:p>
              <a:pPr algn="ctr">
                <a:lnSpc>
                  <a:spcPts val="3500"/>
                </a:lnSpc>
              </a:pPr>
              <a:endParaRPr/>
            </a:p>
          </p:txBody>
        </p:sp>
      </p:grpSp>
      <p:grpSp>
        <p:nvGrpSpPr>
          <p:cNvPr id="12" name="Group 12"/>
          <p:cNvGrpSpPr/>
          <p:nvPr/>
        </p:nvGrpSpPr>
        <p:grpSpPr>
          <a:xfrm rot="-5400000">
            <a:off x="13201202" y="5200202"/>
            <a:ext cx="742469" cy="9431127"/>
            <a:chOff x="0" y="0"/>
            <a:chExt cx="195547" cy="2483918"/>
          </a:xfrm>
        </p:grpSpPr>
        <p:sp>
          <p:nvSpPr>
            <p:cNvPr id="13" name="Freeform 13"/>
            <p:cNvSpPr/>
            <p:nvPr/>
          </p:nvSpPr>
          <p:spPr>
            <a:xfrm>
              <a:off x="0" y="0"/>
              <a:ext cx="195547" cy="2483918"/>
            </a:xfrm>
            <a:custGeom>
              <a:avLst/>
              <a:gdLst/>
              <a:ahLst/>
              <a:cxnLst/>
              <a:rect l="l" t="t" r="r" b="b"/>
              <a:pathLst>
                <a:path w="195547" h="2483918">
                  <a:moveTo>
                    <a:pt x="0" y="0"/>
                  </a:moveTo>
                  <a:lnTo>
                    <a:pt x="195547" y="0"/>
                  </a:lnTo>
                  <a:lnTo>
                    <a:pt x="195547" y="2483918"/>
                  </a:lnTo>
                  <a:lnTo>
                    <a:pt x="0" y="2483918"/>
                  </a:lnTo>
                  <a:close/>
                </a:path>
              </a:pathLst>
            </a:custGeom>
            <a:solidFill>
              <a:srgbClr val="083A59"/>
            </a:solidFill>
          </p:spPr>
          <p:txBody>
            <a:bodyPr/>
            <a:lstStyle/>
            <a:p>
              <a:endParaRPr lang="en-US"/>
            </a:p>
          </p:txBody>
        </p:sp>
        <p:sp>
          <p:nvSpPr>
            <p:cNvPr id="14" name="TextBox 14"/>
            <p:cNvSpPr txBox="1"/>
            <p:nvPr/>
          </p:nvSpPr>
          <p:spPr>
            <a:xfrm>
              <a:off x="0" y="-47625"/>
              <a:ext cx="195547" cy="2531543"/>
            </a:xfrm>
            <a:prstGeom prst="rect">
              <a:avLst/>
            </a:prstGeom>
          </p:spPr>
          <p:txBody>
            <a:bodyPr lIns="50800" tIns="50800" rIns="50800" bIns="50800" rtlCol="0" anchor="ctr"/>
            <a:lstStyle/>
            <a:p>
              <a:pPr algn="ctr">
                <a:lnSpc>
                  <a:spcPts val="3500"/>
                </a:lnSpc>
              </a:pPr>
              <a:endParaRPr/>
            </a:p>
          </p:txBody>
        </p:sp>
      </p:grpSp>
      <p:sp>
        <p:nvSpPr>
          <p:cNvPr id="15" name="Freeform 15"/>
          <p:cNvSpPr/>
          <p:nvPr/>
        </p:nvSpPr>
        <p:spPr>
          <a:xfrm rot="-2700000">
            <a:off x="16228677" y="8418343"/>
            <a:ext cx="2061245" cy="1679915"/>
          </a:xfrm>
          <a:custGeom>
            <a:avLst/>
            <a:gdLst/>
            <a:ahLst/>
            <a:cxnLst/>
            <a:rect l="l" t="t" r="r" b="b"/>
            <a:pathLst>
              <a:path w="2061245" h="1679915">
                <a:moveTo>
                  <a:pt x="0" y="0"/>
                </a:moveTo>
                <a:lnTo>
                  <a:pt x="2061246" y="0"/>
                </a:lnTo>
                <a:lnTo>
                  <a:pt x="2061246" y="1679914"/>
                </a:lnTo>
                <a:lnTo>
                  <a:pt x="0" y="167991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6" name="TextBox 16"/>
          <p:cNvSpPr txBox="1"/>
          <p:nvPr/>
        </p:nvSpPr>
        <p:spPr>
          <a:xfrm>
            <a:off x="3097115" y="4103163"/>
            <a:ext cx="12305109" cy="1630656"/>
          </a:xfrm>
          <a:prstGeom prst="rect">
            <a:avLst/>
          </a:prstGeom>
        </p:spPr>
        <p:txBody>
          <a:bodyPr lIns="0" tIns="0" rIns="0" bIns="0" rtlCol="0" anchor="t">
            <a:spAutoFit/>
          </a:bodyPr>
          <a:lstStyle/>
          <a:p>
            <a:pPr algn="ctr">
              <a:lnSpc>
                <a:spcPts val="12358"/>
              </a:lnSpc>
            </a:pPr>
            <a:r>
              <a:rPr lang="en-US" sz="11998" b="1" i="1">
                <a:solidFill>
                  <a:srgbClr val="083A59"/>
                </a:solidFill>
                <a:latin typeface="TT Norms Bold Italics"/>
                <a:ea typeface="TT Norms Bold Italics"/>
                <a:cs typeface="TT Norms Bold Italics"/>
                <a:sym typeface="TT Norms Bold Italics"/>
              </a:rPr>
              <a:t>Project Overview</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AFEFF"/>
        </a:solidFill>
        <a:effectLst/>
      </p:bgPr>
    </p:bg>
    <p:spTree>
      <p:nvGrpSpPr>
        <p:cNvPr id="1" name=""/>
        <p:cNvGrpSpPr/>
        <p:nvPr/>
      </p:nvGrpSpPr>
      <p:grpSpPr>
        <a:xfrm>
          <a:off x="0" y="0"/>
          <a:ext cx="0" cy="0"/>
          <a:chOff x="0" y="0"/>
          <a:chExt cx="0" cy="0"/>
        </a:xfrm>
      </p:grpSpPr>
      <p:grpSp>
        <p:nvGrpSpPr>
          <p:cNvPr id="2" name="Group 2"/>
          <p:cNvGrpSpPr/>
          <p:nvPr/>
        </p:nvGrpSpPr>
        <p:grpSpPr>
          <a:xfrm rot="-10800000">
            <a:off x="-1033729" y="9560699"/>
            <a:ext cx="6089136" cy="726301"/>
            <a:chOff x="0" y="0"/>
            <a:chExt cx="4558265" cy="543702"/>
          </a:xfrm>
        </p:grpSpPr>
        <p:sp>
          <p:nvSpPr>
            <p:cNvPr id="3" name="Freeform 3"/>
            <p:cNvSpPr/>
            <p:nvPr/>
          </p:nvSpPr>
          <p:spPr>
            <a:xfrm>
              <a:off x="0" y="0"/>
              <a:ext cx="4558265" cy="543702"/>
            </a:xfrm>
            <a:custGeom>
              <a:avLst/>
              <a:gdLst/>
              <a:ahLst/>
              <a:cxnLst/>
              <a:rect l="l" t="t" r="r" b="b"/>
              <a:pathLst>
                <a:path w="4558265" h="543702">
                  <a:moveTo>
                    <a:pt x="203200" y="0"/>
                  </a:moveTo>
                  <a:lnTo>
                    <a:pt x="4558265" y="0"/>
                  </a:lnTo>
                  <a:lnTo>
                    <a:pt x="4355065" y="543702"/>
                  </a:lnTo>
                  <a:lnTo>
                    <a:pt x="0" y="543702"/>
                  </a:lnTo>
                  <a:lnTo>
                    <a:pt x="203200" y="0"/>
                  </a:lnTo>
                  <a:close/>
                </a:path>
              </a:pathLst>
            </a:custGeom>
            <a:solidFill>
              <a:srgbClr val="083A59"/>
            </a:solidFill>
          </p:spPr>
          <p:txBody>
            <a:bodyPr/>
            <a:lstStyle/>
            <a:p>
              <a:endParaRPr lang="en-US"/>
            </a:p>
          </p:txBody>
        </p:sp>
        <p:sp>
          <p:nvSpPr>
            <p:cNvPr id="4" name="TextBox 4"/>
            <p:cNvSpPr txBox="1"/>
            <p:nvPr/>
          </p:nvSpPr>
          <p:spPr>
            <a:xfrm>
              <a:off x="101600" y="-47625"/>
              <a:ext cx="4355065" cy="591327"/>
            </a:xfrm>
            <a:prstGeom prst="rect">
              <a:avLst/>
            </a:prstGeom>
          </p:spPr>
          <p:txBody>
            <a:bodyPr lIns="50800" tIns="50800" rIns="50800" bIns="50800" rtlCol="0" anchor="ctr"/>
            <a:lstStyle/>
            <a:p>
              <a:pPr algn="ctr">
                <a:lnSpc>
                  <a:spcPts val="3500"/>
                </a:lnSpc>
              </a:pPr>
              <a:endParaRPr/>
            </a:p>
          </p:txBody>
        </p:sp>
      </p:grpSp>
      <p:grpSp>
        <p:nvGrpSpPr>
          <p:cNvPr id="5" name="Group 5"/>
          <p:cNvGrpSpPr/>
          <p:nvPr/>
        </p:nvGrpSpPr>
        <p:grpSpPr>
          <a:xfrm rot="-10800000">
            <a:off x="-377101" y="9560699"/>
            <a:ext cx="6600101" cy="348109"/>
            <a:chOff x="0" y="0"/>
            <a:chExt cx="10308517" cy="543702"/>
          </a:xfrm>
        </p:grpSpPr>
        <p:sp>
          <p:nvSpPr>
            <p:cNvPr id="6" name="Freeform 6"/>
            <p:cNvSpPr/>
            <p:nvPr/>
          </p:nvSpPr>
          <p:spPr>
            <a:xfrm>
              <a:off x="0" y="0"/>
              <a:ext cx="10308517" cy="543702"/>
            </a:xfrm>
            <a:custGeom>
              <a:avLst/>
              <a:gdLst/>
              <a:ahLst/>
              <a:cxnLst/>
              <a:rect l="l" t="t" r="r" b="b"/>
              <a:pathLst>
                <a:path w="10308517" h="543702">
                  <a:moveTo>
                    <a:pt x="203200" y="0"/>
                  </a:moveTo>
                  <a:lnTo>
                    <a:pt x="10308517" y="0"/>
                  </a:lnTo>
                  <a:lnTo>
                    <a:pt x="10105317" y="543702"/>
                  </a:lnTo>
                  <a:lnTo>
                    <a:pt x="0" y="543702"/>
                  </a:lnTo>
                  <a:lnTo>
                    <a:pt x="203200" y="0"/>
                  </a:lnTo>
                  <a:close/>
                </a:path>
              </a:pathLst>
            </a:custGeom>
            <a:solidFill>
              <a:srgbClr val="639CBF"/>
            </a:solidFill>
          </p:spPr>
          <p:txBody>
            <a:bodyPr/>
            <a:lstStyle/>
            <a:p>
              <a:endParaRPr lang="en-US"/>
            </a:p>
          </p:txBody>
        </p:sp>
        <p:sp>
          <p:nvSpPr>
            <p:cNvPr id="7" name="TextBox 7"/>
            <p:cNvSpPr txBox="1"/>
            <p:nvPr/>
          </p:nvSpPr>
          <p:spPr>
            <a:xfrm>
              <a:off x="101600" y="-47625"/>
              <a:ext cx="10105317" cy="591327"/>
            </a:xfrm>
            <a:prstGeom prst="rect">
              <a:avLst/>
            </a:prstGeom>
          </p:spPr>
          <p:txBody>
            <a:bodyPr lIns="50800" tIns="50800" rIns="50800" bIns="50800" rtlCol="0" anchor="ctr"/>
            <a:lstStyle/>
            <a:p>
              <a:pPr algn="ctr">
                <a:lnSpc>
                  <a:spcPts val="3500"/>
                </a:lnSpc>
              </a:pPr>
              <a:endParaRPr/>
            </a:p>
          </p:txBody>
        </p:sp>
      </p:grpSp>
      <p:sp>
        <p:nvSpPr>
          <p:cNvPr id="8" name="Freeform 8"/>
          <p:cNvSpPr/>
          <p:nvPr/>
        </p:nvSpPr>
        <p:spPr>
          <a:xfrm>
            <a:off x="-1846472" y="7209000"/>
            <a:ext cx="3046650" cy="2621388"/>
          </a:xfrm>
          <a:custGeom>
            <a:avLst/>
            <a:gdLst/>
            <a:ahLst/>
            <a:cxnLst/>
            <a:rect l="l" t="t" r="r" b="b"/>
            <a:pathLst>
              <a:path w="3046650" h="2621388">
                <a:moveTo>
                  <a:pt x="0" y="0"/>
                </a:moveTo>
                <a:lnTo>
                  <a:pt x="3046650" y="0"/>
                </a:lnTo>
                <a:lnTo>
                  <a:pt x="3046650" y="2621388"/>
                </a:lnTo>
                <a:lnTo>
                  <a:pt x="0" y="262138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9" name="Group 9"/>
          <p:cNvGrpSpPr/>
          <p:nvPr/>
        </p:nvGrpSpPr>
        <p:grpSpPr>
          <a:xfrm rot="-10800000">
            <a:off x="12892953" y="0"/>
            <a:ext cx="7678594" cy="726301"/>
            <a:chOff x="0" y="0"/>
            <a:chExt cx="5748118" cy="543702"/>
          </a:xfrm>
        </p:grpSpPr>
        <p:sp>
          <p:nvSpPr>
            <p:cNvPr id="10" name="Freeform 10"/>
            <p:cNvSpPr/>
            <p:nvPr/>
          </p:nvSpPr>
          <p:spPr>
            <a:xfrm>
              <a:off x="0" y="0"/>
              <a:ext cx="5748117" cy="543702"/>
            </a:xfrm>
            <a:custGeom>
              <a:avLst/>
              <a:gdLst/>
              <a:ahLst/>
              <a:cxnLst/>
              <a:rect l="l" t="t" r="r" b="b"/>
              <a:pathLst>
                <a:path w="5748117" h="543702">
                  <a:moveTo>
                    <a:pt x="203200" y="0"/>
                  </a:moveTo>
                  <a:lnTo>
                    <a:pt x="5748117" y="0"/>
                  </a:lnTo>
                  <a:lnTo>
                    <a:pt x="5544917" y="543702"/>
                  </a:lnTo>
                  <a:lnTo>
                    <a:pt x="0" y="543702"/>
                  </a:lnTo>
                  <a:lnTo>
                    <a:pt x="203200" y="0"/>
                  </a:lnTo>
                  <a:close/>
                </a:path>
              </a:pathLst>
            </a:custGeom>
            <a:solidFill>
              <a:srgbClr val="639CBF"/>
            </a:solidFill>
          </p:spPr>
          <p:txBody>
            <a:bodyPr/>
            <a:lstStyle/>
            <a:p>
              <a:endParaRPr lang="en-US"/>
            </a:p>
          </p:txBody>
        </p:sp>
        <p:sp>
          <p:nvSpPr>
            <p:cNvPr id="11" name="TextBox 11"/>
            <p:cNvSpPr txBox="1"/>
            <p:nvPr/>
          </p:nvSpPr>
          <p:spPr>
            <a:xfrm>
              <a:off x="101600" y="-47625"/>
              <a:ext cx="5544918" cy="591327"/>
            </a:xfrm>
            <a:prstGeom prst="rect">
              <a:avLst/>
            </a:prstGeom>
          </p:spPr>
          <p:txBody>
            <a:bodyPr lIns="50800" tIns="50800" rIns="50800" bIns="50800" rtlCol="0" anchor="ctr"/>
            <a:lstStyle/>
            <a:p>
              <a:pPr algn="ctr">
                <a:lnSpc>
                  <a:spcPts val="3500"/>
                </a:lnSpc>
              </a:pPr>
              <a:endParaRPr/>
            </a:p>
          </p:txBody>
        </p:sp>
      </p:grpSp>
      <p:grpSp>
        <p:nvGrpSpPr>
          <p:cNvPr id="12" name="Group 12"/>
          <p:cNvGrpSpPr/>
          <p:nvPr/>
        </p:nvGrpSpPr>
        <p:grpSpPr>
          <a:xfrm rot="-10800000">
            <a:off x="11396031" y="0"/>
            <a:ext cx="8322938" cy="348109"/>
            <a:chOff x="0" y="0"/>
            <a:chExt cx="12999369" cy="543702"/>
          </a:xfrm>
        </p:grpSpPr>
        <p:sp>
          <p:nvSpPr>
            <p:cNvPr id="13" name="Freeform 13"/>
            <p:cNvSpPr/>
            <p:nvPr/>
          </p:nvSpPr>
          <p:spPr>
            <a:xfrm>
              <a:off x="0" y="0"/>
              <a:ext cx="12999369" cy="543702"/>
            </a:xfrm>
            <a:custGeom>
              <a:avLst/>
              <a:gdLst/>
              <a:ahLst/>
              <a:cxnLst/>
              <a:rect l="l" t="t" r="r" b="b"/>
              <a:pathLst>
                <a:path w="12999369" h="543702">
                  <a:moveTo>
                    <a:pt x="203200" y="0"/>
                  </a:moveTo>
                  <a:lnTo>
                    <a:pt x="12999369" y="0"/>
                  </a:lnTo>
                  <a:lnTo>
                    <a:pt x="12796169" y="543702"/>
                  </a:lnTo>
                  <a:lnTo>
                    <a:pt x="0" y="543702"/>
                  </a:lnTo>
                  <a:lnTo>
                    <a:pt x="203200" y="0"/>
                  </a:lnTo>
                  <a:close/>
                </a:path>
              </a:pathLst>
            </a:custGeom>
            <a:solidFill>
              <a:srgbClr val="083A59"/>
            </a:solidFill>
          </p:spPr>
          <p:txBody>
            <a:bodyPr/>
            <a:lstStyle/>
            <a:p>
              <a:endParaRPr lang="en-US"/>
            </a:p>
          </p:txBody>
        </p:sp>
        <p:sp>
          <p:nvSpPr>
            <p:cNvPr id="14" name="TextBox 14"/>
            <p:cNvSpPr txBox="1"/>
            <p:nvPr/>
          </p:nvSpPr>
          <p:spPr>
            <a:xfrm>
              <a:off x="101600" y="-47625"/>
              <a:ext cx="12796169" cy="591327"/>
            </a:xfrm>
            <a:prstGeom prst="rect">
              <a:avLst/>
            </a:prstGeom>
          </p:spPr>
          <p:txBody>
            <a:bodyPr lIns="50800" tIns="50800" rIns="50800" bIns="50800" rtlCol="0" anchor="ctr"/>
            <a:lstStyle/>
            <a:p>
              <a:pPr algn="ctr">
                <a:lnSpc>
                  <a:spcPts val="3500"/>
                </a:lnSpc>
              </a:pPr>
              <a:endParaRPr/>
            </a:p>
          </p:txBody>
        </p:sp>
      </p:grpSp>
      <p:grpSp>
        <p:nvGrpSpPr>
          <p:cNvPr id="15" name="Group 15"/>
          <p:cNvGrpSpPr/>
          <p:nvPr/>
        </p:nvGrpSpPr>
        <p:grpSpPr>
          <a:xfrm rot="-10800000">
            <a:off x="-1106226" y="-1850695"/>
            <a:ext cx="3639875" cy="2293937"/>
            <a:chOff x="0" y="0"/>
            <a:chExt cx="862712" cy="543702"/>
          </a:xfrm>
        </p:grpSpPr>
        <p:sp>
          <p:nvSpPr>
            <p:cNvPr id="16" name="Freeform 16"/>
            <p:cNvSpPr/>
            <p:nvPr/>
          </p:nvSpPr>
          <p:spPr>
            <a:xfrm>
              <a:off x="0" y="0"/>
              <a:ext cx="862712" cy="543702"/>
            </a:xfrm>
            <a:custGeom>
              <a:avLst/>
              <a:gdLst/>
              <a:ahLst/>
              <a:cxnLst/>
              <a:rect l="l" t="t" r="r" b="b"/>
              <a:pathLst>
                <a:path w="862712" h="543702">
                  <a:moveTo>
                    <a:pt x="203200" y="0"/>
                  </a:moveTo>
                  <a:lnTo>
                    <a:pt x="862712" y="0"/>
                  </a:lnTo>
                  <a:lnTo>
                    <a:pt x="659512" y="543702"/>
                  </a:lnTo>
                  <a:lnTo>
                    <a:pt x="0" y="543702"/>
                  </a:lnTo>
                  <a:lnTo>
                    <a:pt x="203200" y="0"/>
                  </a:lnTo>
                  <a:close/>
                </a:path>
              </a:pathLst>
            </a:custGeom>
            <a:solidFill>
              <a:srgbClr val="083A59"/>
            </a:solidFill>
          </p:spPr>
          <p:txBody>
            <a:bodyPr/>
            <a:lstStyle/>
            <a:p>
              <a:endParaRPr lang="en-US"/>
            </a:p>
          </p:txBody>
        </p:sp>
        <p:sp>
          <p:nvSpPr>
            <p:cNvPr id="17" name="TextBox 17"/>
            <p:cNvSpPr txBox="1"/>
            <p:nvPr/>
          </p:nvSpPr>
          <p:spPr>
            <a:xfrm>
              <a:off x="101600" y="-47625"/>
              <a:ext cx="659512" cy="591327"/>
            </a:xfrm>
            <a:prstGeom prst="rect">
              <a:avLst/>
            </a:prstGeom>
          </p:spPr>
          <p:txBody>
            <a:bodyPr lIns="50800" tIns="50800" rIns="50800" bIns="50800" rtlCol="0" anchor="ctr"/>
            <a:lstStyle/>
            <a:p>
              <a:pPr algn="ctr">
                <a:lnSpc>
                  <a:spcPts val="3500"/>
                </a:lnSpc>
              </a:pPr>
              <a:endParaRPr/>
            </a:p>
          </p:txBody>
        </p:sp>
      </p:grpSp>
      <p:sp>
        <p:nvSpPr>
          <p:cNvPr id="18" name="Freeform 18"/>
          <p:cNvSpPr/>
          <p:nvPr/>
        </p:nvSpPr>
        <p:spPr>
          <a:xfrm>
            <a:off x="17769975" y="-110856"/>
            <a:ext cx="1277460" cy="1108197"/>
          </a:xfrm>
          <a:custGeom>
            <a:avLst/>
            <a:gdLst/>
            <a:ahLst/>
            <a:cxnLst/>
            <a:rect l="l" t="t" r="r" b="b"/>
            <a:pathLst>
              <a:path w="1277460" h="1108197">
                <a:moveTo>
                  <a:pt x="0" y="0"/>
                </a:moveTo>
                <a:lnTo>
                  <a:pt x="1277460" y="0"/>
                </a:lnTo>
                <a:lnTo>
                  <a:pt x="1277460" y="1108196"/>
                </a:lnTo>
                <a:lnTo>
                  <a:pt x="0" y="110819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9" name="Freeform 19"/>
          <p:cNvSpPr/>
          <p:nvPr/>
        </p:nvSpPr>
        <p:spPr>
          <a:xfrm>
            <a:off x="6810375" y="-380087"/>
            <a:ext cx="1936750" cy="760174"/>
          </a:xfrm>
          <a:custGeom>
            <a:avLst/>
            <a:gdLst/>
            <a:ahLst/>
            <a:cxnLst/>
            <a:rect l="l" t="t" r="r" b="b"/>
            <a:pathLst>
              <a:path w="1936750" h="760174">
                <a:moveTo>
                  <a:pt x="0" y="0"/>
                </a:moveTo>
                <a:lnTo>
                  <a:pt x="1936750" y="0"/>
                </a:lnTo>
                <a:lnTo>
                  <a:pt x="1936750" y="760174"/>
                </a:lnTo>
                <a:lnTo>
                  <a:pt x="0" y="76017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0" name="Freeform 20"/>
          <p:cNvSpPr/>
          <p:nvPr/>
        </p:nvSpPr>
        <p:spPr>
          <a:xfrm>
            <a:off x="41336" y="10075862"/>
            <a:ext cx="1344752" cy="1095973"/>
          </a:xfrm>
          <a:custGeom>
            <a:avLst/>
            <a:gdLst/>
            <a:ahLst/>
            <a:cxnLst/>
            <a:rect l="l" t="t" r="r" b="b"/>
            <a:pathLst>
              <a:path w="1344752" h="1095973">
                <a:moveTo>
                  <a:pt x="0" y="0"/>
                </a:moveTo>
                <a:lnTo>
                  <a:pt x="1344752" y="0"/>
                </a:lnTo>
                <a:lnTo>
                  <a:pt x="1344752" y="1095973"/>
                </a:lnTo>
                <a:lnTo>
                  <a:pt x="0" y="109597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21" name="Freeform 21"/>
          <p:cNvSpPr/>
          <p:nvPr/>
        </p:nvSpPr>
        <p:spPr>
          <a:xfrm>
            <a:off x="-323147" y="5732237"/>
            <a:ext cx="877093" cy="714831"/>
          </a:xfrm>
          <a:custGeom>
            <a:avLst/>
            <a:gdLst/>
            <a:ahLst/>
            <a:cxnLst/>
            <a:rect l="l" t="t" r="r" b="b"/>
            <a:pathLst>
              <a:path w="877093" h="714831">
                <a:moveTo>
                  <a:pt x="0" y="0"/>
                </a:moveTo>
                <a:lnTo>
                  <a:pt x="877093" y="0"/>
                </a:lnTo>
                <a:lnTo>
                  <a:pt x="877093" y="714830"/>
                </a:lnTo>
                <a:lnTo>
                  <a:pt x="0" y="71483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22" name="Freeform 22"/>
          <p:cNvSpPr/>
          <p:nvPr/>
        </p:nvSpPr>
        <p:spPr>
          <a:xfrm>
            <a:off x="159721" y="0"/>
            <a:ext cx="17968559" cy="10287000"/>
          </a:xfrm>
          <a:custGeom>
            <a:avLst/>
            <a:gdLst/>
            <a:ahLst/>
            <a:cxnLst/>
            <a:rect l="l" t="t" r="r" b="b"/>
            <a:pathLst>
              <a:path w="17968559" h="10287000">
                <a:moveTo>
                  <a:pt x="0" y="0"/>
                </a:moveTo>
                <a:lnTo>
                  <a:pt x="17968558" y="0"/>
                </a:lnTo>
                <a:lnTo>
                  <a:pt x="17968558" y="10287000"/>
                </a:lnTo>
                <a:lnTo>
                  <a:pt x="0" y="10287000"/>
                </a:lnTo>
                <a:lnTo>
                  <a:pt x="0" y="0"/>
                </a:lnTo>
                <a:close/>
              </a:path>
            </a:pathLst>
          </a:custGeom>
          <a:blipFill>
            <a:blip r:embed="rId10"/>
            <a:stretch>
              <a:fillRect/>
            </a:stretch>
          </a:blipFill>
        </p:spPr>
        <p:txBody>
          <a:bodyPr/>
          <a:lstStyle/>
          <a:p>
            <a:endParaRPr lang="en-US"/>
          </a:p>
        </p:txBody>
      </p:sp>
      <p:sp>
        <p:nvSpPr>
          <p:cNvPr id="23" name="TextBox 23"/>
          <p:cNvSpPr txBox="1"/>
          <p:nvPr/>
        </p:nvSpPr>
        <p:spPr>
          <a:xfrm>
            <a:off x="374999" y="754876"/>
            <a:ext cx="9360816" cy="955675"/>
          </a:xfrm>
          <a:prstGeom prst="rect">
            <a:avLst/>
          </a:prstGeom>
        </p:spPr>
        <p:txBody>
          <a:bodyPr lIns="0" tIns="0" rIns="0" bIns="0" rtlCol="0" anchor="t">
            <a:spAutoFit/>
          </a:bodyPr>
          <a:lstStyle/>
          <a:p>
            <a:pPr algn="l">
              <a:lnSpc>
                <a:spcPts val="7474"/>
              </a:lnSpc>
            </a:pPr>
            <a:r>
              <a:rPr lang="en-US" sz="6499" b="1">
                <a:solidFill>
                  <a:srgbClr val="083A59"/>
                </a:solidFill>
                <a:latin typeface="TT Norms Bold"/>
                <a:ea typeface="TT Norms Bold"/>
                <a:cs typeface="TT Norms Bold"/>
                <a:sym typeface="TT Norms Bold"/>
              </a:rPr>
              <a:t>PROJECT OVERVIEW</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AFEFF"/>
        </a:solidFill>
        <a:effectLst/>
      </p:bgPr>
    </p:bg>
    <p:spTree>
      <p:nvGrpSpPr>
        <p:cNvPr id="1" name=""/>
        <p:cNvGrpSpPr/>
        <p:nvPr/>
      </p:nvGrpSpPr>
      <p:grpSpPr>
        <a:xfrm>
          <a:off x="0" y="0"/>
          <a:ext cx="0" cy="0"/>
          <a:chOff x="0" y="0"/>
          <a:chExt cx="0" cy="0"/>
        </a:xfrm>
      </p:grpSpPr>
      <p:grpSp>
        <p:nvGrpSpPr>
          <p:cNvPr id="2" name="Group 2"/>
          <p:cNvGrpSpPr/>
          <p:nvPr/>
        </p:nvGrpSpPr>
        <p:grpSpPr>
          <a:xfrm rot="8408133">
            <a:off x="-4425842" y="197174"/>
            <a:ext cx="15566164" cy="1734207"/>
            <a:chOff x="0" y="0"/>
            <a:chExt cx="3536751" cy="394025"/>
          </a:xfrm>
        </p:grpSpPr>
        <p:sp>
          <p:nvSpPr>
            <p:cNvPr id="3" name="Freeform 3"/>
            <p:cNvSpPr/>
            <p:nvPr/>
          </p:nvSpPr>
          <p:spPr>
            <a:xfrm>
              <a:off x="0" y="0"/>
              <a:ext cx="3536752" cy="394025"/>
            </a:xfrm>
            <a:custGeom>
              <a:avLst/>
              <a:gdLst/>
              <a:ahLst/>
              <a:cxnLst/>
              <a:rect l="l" t="t" r="r" b="b"/>
              <a:pathLst>
                <a:path w="3536752" h="394025">
                  <a:moveTo>
                    <a:pt x="203200" y="0"/>
                  </a:moveTo>
                  <a:lnTo>
                    <a:pt x="3536752" y="0"/>
                  </a:lnTo>
                  <a:lnTo>
                    <a:pt x="3333552" y="394025"/>
                  </a:lnTo>
                  <a:lnTo>
                    <a:pt x="0" y="394025"/>
                  </a:lnTo>
                  <a:lnTo>
                    <a:pt x="203200" y="0"/>
                  </a:lnTo>
                  <a:close/>
                </a:path>
              </a:pathLst>
            </a:custGeom>
            <a:solidFill>
              <a:srgbClr val="639CBF"/>
            </a:solidFill>
          </p:spPr>
          <p:txBody>
            <a:bodyPr/>
            <a:lstStyle/>
            <a:p>
              <a:endParaRPr lang="en-US"/>
            </a:p>
          </p:txBody>
        </p:sp>
        <p:sp>
          <p:nvSpPr>
            <p:cNvPr id="4" name="TextBox 4"/>
            <p:cNvSpPr txBox="1"/>
            <p:nvPr/>
          </p:nvSpPr>
          <p:spPr>
            <a:xfrm>
              <a:off x="101600" y="-47625"/>
              <a:ext cx="3333551" cy="441650"/>
            </a:xfrm>
            <a:prstGeom prst="rect">
              <a:avLst/>
            </a:prstGeom>
          </p:spPr>
          <p:txBody>
            <a:bodyPr lIns="50800" tIns="50800" rIns="50800" bIns="50800" rtlCol="0" anchor="ctr"/>
            <a:lstStyle/>
            <a:p>
              <a:pPr algn="ctr">
                <a:lnSpc>
                  <a:spcPts val="3500"/>
                </a:lnSpc>
              </a:pPr>
              <a:endParaRPr/>
            </a:p>
          </p:txBody>
        </p:sp>
      </p:grpSp>
      <p:grpSp>
        <p:nvGrpSpPr>
          <p:cNvPr id="5" name="Group 5"/>
          <p:cNvGrpSpPr/>
          <p:nvPr/>
        </p:nvGrpSpPr>
        <p:grpSpPr>
          <a:xfrm rot="8374949">
            <a:off x="-6617901" y="-915580"/>
            <a:ext cx="15928070" cy="2448609"/>
            <a:chOff x="0" y="0"/>
            <a:chExt cx="2864744" cy="440395"/>
          </a:xfrm>
        </p:grpSpPr>
        <p:sp>
          <p:nvSpPr>
            <p:cNvPr id="6" name="Freeform 6"/>
            <p:cNvSpPr/>
            <p:nvPr/>
          </p:nvSpPr>
          <p:spPr>
            <a:xfrm>
              <a:off x="0" y="0"/>
              <a:ext cx="2864744" cy="440395"/>
            </a:xfrm>
            <a:custGeom>
              <a:avLst/>
              <a:gdLst/>
              <a:ahLst/>
              <a:cxnLst/>
              <a:rect l="l" t="t" r="r" b="b"/>
              <a:pathLst>
                <a:path w="2864744" h="440395">
                  <a:moveTo>
                    <a:pt x="203200" y="0"/>
                  </a:moveTo>
                  <a:lnTo>
                    <a:pt x="2864744" y="0"/>
                  </a:lnTo>
                  <a:lnTo>
                    <a:pt x="2661544" y="440395"/>
                  </a:lnTo>
                  <a:lnTo>
                    <a:pt x="0" y="440395"/>
                  </a:lnTo>
                  <a:lnTo>
                    <a:pt x="203200" y="0"/>
                  </a:lnTo>
                  <a:close/>
                </a:path>
              </a:pathLst>
            </a:custGeom>
            <a:solidFill>
              <a:srgbClr val="083A59"/>
            </a:solidFill>
          </p:spPr>
          <p:txBody>
            <a:bodyPr/>
            <a:lstStyle/>
            <a:p>
              <a:endParaRPr lang="en-US"/>
            </a:p>
          </p:txBody>
        </p:sp>
        <p:sp>
          <p:nvSpPr>
            <p:cNvPr id="7" name="TextBox 7"/>
            <p:cNvSpPr txBox="1"/>
            <p:nvPr/>
          </p:nvSpPr>
          <p:spPr>
            <a:xfrm>
              <a:off x="101600" y="-47625"/>
              <a:ext cx="2661544" cy="488020"/>
            </a:xfrm>
            <a:prstGeom prst="rect">
              <a:avLst/>
            </a:prstGeom>
          </p:spPr>
          <p:txBody>
            <a:bodyPr lIns="50800" tIns="50800" rIns="50800" bIns="50800" rtlCol="0" anchor="ctr"/>
            <a:lstStyle/>
            <a:p>
              <a:pPr algn="ctr">
                <a:lnSpc>
                  <a:spcPts val="3500"/>
                </a:lnSpc>
              </a:pPr>
              <a:endParaRPr/>
            </a:p>
          </p:txBody>
        </p:sp>
      </p:grpSp>
      <p:sp>
        <p:nvSpPr>
          <p:cNvPr id="8" name="Freeform 8"/>
          <p:cNvSpPr/>
          <p:nvPr/>
        </p:nvSpPr>
        <p:spPr>
          <a:xfrm rot="-10800000">
            <a:off x="407742" y="855852"/>
            <a:ext cx="5378746" cy="2111158"/>
          </a:xfrm>
          <a:custGeom>
            <a:avLst/>
            <a:gdLst/>
            <a:ahLst/>
            <a:cxnLst/>
            <a:rect l="l" t="t" r="r" b="b"/>
            <a:pathLst>
              <a:path w="5378746" h="2111158">
                <a:moveTo>
                  <a:pt x="0" y="0"/>
                </a:moveTo>
                <a:lnTo>
                  <a:pt x="5378746" y="0"/>
                </a:lnTo>
                <a:lnTo>
                  <a:pt x="5378746" y="2111158"/>
                </a:lnTo>
                <a:lnTo>
                  <a:pt x="0" y="211115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9" name="Group 9"/>
          <p:cNvGrpSpPr/>
          <p:nvPr/>
        </p:nvGrpSpPr>
        <p:grpSpPr>
          <a:xfrm rot="-5400000">
            <a:off x="14592305" y="5848836"/>
            <a:ext cx="742469" cy="6648921"/>
            <a:chOff x="0" y="0"/>
            <a:chExt cx="195547" cy="1751156"/>
          </a:xfrm>
        </p:grpSpPr>
        <p:sp>
          <p:nvSpPr>
            <p:cNvPr id="10" name="Freeform 10"/>
            <p:cNvSpPr/>
            <p:nvPr/>
          </p:nvSpPr>
          <p:spPr>
            <a:xfrm>
              <a:off x="0" y="0"/>
              <a:ext cx="195547" cy="1751156"/>
            </a:xfrm>
            <a:custGeom>
              <a:avLst/>
              <a:gdLst/>
              <a:ahLst/>
              <a:cxnLst/>
              <a:rect l="l" t="t" r="r" b="b"/>
              <a:pathLst>
                <a:path w="195547" h="1751156">
                  <a:moveTo>
                    <a:pt x="0" y="0"/>
                  </a:moveTo>
                  <a:lnTo>
                    <a:pt x="195547" y="0"/>
                  </a:lnTo>
                  <a:lnTo>
                    <a:pt x="195547" y="1751156"/>
                  </a:lnTo>
                  <a:lnTo>
                    <a:pt x="0" y="1751156"/>
                  </a:lnTo>
                  <a:close/>
                </a:path>
              </a:pathLst>
            </a:custGeom>
            <a:solidFill>
              <a:srgbClr val="639CBF"/>
            </a:solidFill>
          </p:spPr>
          <p:txBody>
            <a:bodyPr/>
            <a:lstStyle/>
            <a:p>
              <a:endParaRPr lang="en-US"/>
            </a:p>
          </p:txBody>
        </p:sp>
        <p:sp>
          <p:nvSpPr>
            <p:cNvPr id="11" name="TextBox 11"/>
            <p:cNvSpPr txBox="1"/>
            <p:nvPr/>
          </p:nvSpPr>
          <p:spPr>
            <a:xfrm>
              <a:off x="0" y="-47625"/>
              <a:ext cx="195547" cy="1798781"/>
            </a:xfrm>
            <a:prstGeom prst="rect">
              <a:avLst/>
            </a:prstGeom>
          </p:spPr>
          <p:txBody>
            <a:bodyPr lIns="50800" tIns="50800" rIns="50800" bIns="50800" rtlCol="0" anchor="ctr"/>
            <a:lstStyle/>
            <a:p>
              <a:pPr algn="ctr">
                <a:lnSpc>
                  <a:spcPts val="3500"/>
                </a:lnSpc>
              </a:pPr>
              <a:endParaRPr/>
            </a:p>
          </p:txBody>
        </p:sp>
      </p:grpSp>
      <p:grpSp>
        <p:nvGrpSpPr>
          <p:cNvPr id="12" name="Group 12"/>
          <p:cNvGrpSpPr/>
          <p:nvPr/>
        </p:nvGrpSpPr>
        <p:grpSpPr>
          <a:xfrm rot="-5400000">
            <a:off x="13201202" y="5200202"/>
            <a:ext cx="742469" cy="9431127"/>
            <a:chOff x="0" y="0"/>
            <a:chExt cx="195547" cy="2483918"/>
          </a:xfrm>
        </p:grpSpPr>
        <p:sp>
          <p:nvSpPr>
            <p:cNvPr id="13" name="Freeform 13"/>
            <p:cNvSpPr/>
            <p:nvPr/>
          </p:nvSpPr>
          <p:spPr>
            <a:xfrm>
              <a:off x="0" y="0"/>
              <a:ext cx="195547" cy="2483918"/>
            </a:xfrm>
            <a:custGeom>
              <a:avLst/>
              <a:gdLst/>
              <a:ahLst/>
              <a:cxnLst/>
              <a:rect l="l" t="t" r="r" b="b"/>
              <a:pathLst>
                <a:path w="195547" h="2483918">
                  <a:moveTo>
                    <a:pt x="0" y="0"/>
                  </a:moveTo>
                  <a:lnTo>
                    <a:pt x="195547" y="0"/>
                  </a:lnTo>
                  <a:lnTo>
                    <a:pt x="195547" y="2483918"/>
                  </a:lnTo>
                  <a:lnTo>
                    <a:pt x="0" y="2483918"/>
                  </a:lnTo>
                  <a:close/>
                </a:path>
              </a:pathLst>
            </a:custGeom>
            <a:solidFill>
              <a:srgbClr val="083A59"/>
            </a:solidFill>
          </p:spPr>
          <p:txBody>
            <a:bodyPr/>
            <a:lstStyle/>
            <a:p>
              <a:endParaRPr lang="en-US"/>
            </a:p>
          </p:txBody>
        </p:sp>
        <p:sp>
          <p:nvSpPr>
            <p:cNvPr id="14" name="TextBox 14"/>
            <p:cNvSpPr txBox="1"/>
            <p:nvPr/>
          </p:nvSpPr>
          <p:spPr>
            <a:xfrm>
              <a:off x="0" y="-47625"/>
              <a:ext cx="195547" cy="2531543"/>
            </a:xfrm>
            <a:prstGeom prst="rect">
              <a:avLst/>
            </a:prstGeom>
          </p:spPr>
          <p:txBody>
            <a:bodyPr lIns="50800" tIns="50800" rIns="50800" bIns="50800" rtlCol="0" anchor="ctr"/>
            <a:lstStyle/>
            <a:p>
              <a:pPr algn="ctr">
                <a:lnSpc>
                  <a:spcPts val="3500"/>
                </a:lnSpc>
              </a:pPr>
              <a:endParaRPr/>
            </a:p>
          </p:txBody>
        </p:sp>
      </p:grpSp>
      <p:sp>
        <p:nvSpPr>
          <p:cNvPr id="15" name="Freeform 15"/>
          <p:cNvSpPr/>
          <p:nvPr/>
        </p:nvSpPr>
        <p:spPr>
          <a:xfrm rot="-2700000">
            <a:off x="16228677" y="8418343"/>
            <a:ext cx="2061245" cy="1679915"/>
          </a:xfrm>
          <a:custGeom>
            <a:avLst/>
            <a:gdLst/>
            <a:ahLst/>
            <a:cxnLst/>
            <a:rect l="l" t="t" r="r" b="b"/>
            <a:pathLst>
              <a:path w="2061245" h="1679915">
                <a:moveTo>
                  <a:pt x="0" y="0"/>
                </a:moveTo>
                <a:lnTo>
                  <a:pt x="2061246" y="0"/>
                </a:lnTo>
                <a:lnTo>
                  <a:pt x="2061246" y="1679914"/>
                </a:lnTo>
                <a:lnTo>
                  <a:pt x="0" y="167991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6" name="TextBox 16"/>
          <p:cNvSpPr txBox="1"/>
          <p:nvPr/>
        </p:nvSpPr>
        <p:spPr>
          <a:xfrm>
            <a:off x="4029841" y="3767464"/>
            <a:ext cx="9673114" cy="2933046"/>
          </a:xfrm>
          <a:prstGeom prst="rect">
            <a:avLst/>
          </a:prstGeom>
        </p:spPr>
        <p:txBody>
          <a:bodyPr lIns="0" tIns="0" rIns="0" bIns="0" rtlCol="0" anchor="t">
            <a:spAutoFit/>
          </a:bodyPr>
          <a:lstStyle/>
          <a:p>
            <a:pPr algn="ctr">
              <a:lnSpc>
                <a:spcPts val="11329"/>
              </a:lnSpc>
            </a:pPr>
            <a:r>
              <a:rPr lang="en-US" sz="10999" b="1" i="1" dirty="0">
                <a:solidFill>
                  <a:srgbClr val="083A59"/>
                </a:solidFill>
                <a:latin typeface="TT Norms Bold Italics"/>
                <a:ea typeface="TT Norms Bold Italics"/>
                <a:cs typeface="TT Norms Bold Italics"/>
                <a:sym typeface="TT Norms Bold Italics"/>
              </a:rPr>
              <a:t>Dataset &amp;</a:t>
            </a:r>
          </a:p>
          <a:p>
            <a:pPr algn="ctr">
              <a:lnSpc>
                <a:spcPts val="11329"/>
              </a:lnSpc>
            </a:pPr>
            <a:r>
              <a:rPr lang="en-US" sz="10999" b="1" i="1" dirty="0">
                <a:solidFill>
                  <a:srgbClr val="083A59"/>
                </a:solidFill>
                <a:latin typeface="TT Norms Bold Italics"/>
                <a:ea typeface="TT Norms Bold Italics"/>
                <a:cs typeface="TT Norms Bold Italics"/>
                <a:sym typeface="TT Norms Bold Italics"/>
              </a:rPr>
              <a:t> Preprocessing</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AFEFF"/>
        </a:solidFill>
        <a:effectLst/>
      </p:bgPr>
    </p:bg>
    <p:spTree>
      <p:nvGrpSpPr>
        <p:cNvPr id="1" name=""/>
        <p:cNvGrpSpPr/>
        <p:nvPr/>
      </p:nvGrpSpPr>
      <p:grpSpPr>
        <a:xfrm>
          <a:off x="0" y="0"/>
          <a:ext cx="0" cy="0"/>
          <a:chOff x="0" y="0"/>
          <a:chExt cx="0" cy="0"/>
        </a:xfrm>
      </p:grpSpPr>
      <p:sp>
        <p:nvSpPr>
          <p:cNvPr id="2" name="TextBox 2"/>
          <p:cNvSpPr txBox="1"/>
          <p:nvPr/>
        </p:nvSpPr>
        <p:spPr>
          <a:xfrm>
            <a:off x="729662" y="956014"/>
            <a:ext cx="10986675" cy="1174749"/>
          </a:xfrm>
          <a:prstGeom prst="rect">
            <a:avLst/>
          </a:prstGeom>
        </p:spPr>
        <p:txBody>
          <a:bodyPr lIns="0" tIns="0" rIns="0" bIns="0" rtlCol="0" anchor="t">
            <a:spAutoFit/>
          </a:bodyPr>
          <a:lstStyle/>
          <a:p>
            <a:pPr algn="l">
              <a:lnSpc>
                <a:spcPts val="9199"/>
              </a:lnSpc>
            </a:pPr>
            <a:r>
              <a:rPr lang="en-US" sz="7999" b="1">
                <a:solidFill>
                  <a:srgbClr val="083A59"/>
                </a:solidFill>
                <a:latin typeface="TT Norms Bold"/>
                <a:ea typeface="TT Norms Bold"/>
                <a:cs typeface="TT Norms Bold"/>
                <a:sym typeface="TT Norms Bold"/>
              </a:rPr>
              <a:t>DATASET FEATURES</a:t>
            </a:r>
          </a:p>
        </p:txBody>
      </p:sp>
      <p:grpSp>
        <p:nvGrpSpPr>
          <p:cNvPr id="3" name="Group 3"/>
          <p:cNvGrpSpPr/>
          <p:nvPr/>
        </p:nvGrpSpPr>
        <p:grpSpPr>
          <a:xfrm rot="-10800000">
            <a:off x="11954364" y="9449386"/>
            <a:ext cx="6089136" cy="726301"/>
            <a:chOff x="0" y="0"/>
            <a:chExt cx="4558265" cy="543702"/>
          </a:xfrm>
        </p:grpSpPr>
        <p:sp>
          <p:nvSpPr>
            <p:cNvPr id="4" name="Freeform 4"/>
            <p:cNvSpPr/>
            <p:nvPr/>
          </p:nvSpPr>
          <p:spPr>
            <a:xfrm>
              <a:off x="0" y="0"/>
              <a:ext cx="4558265" cy="543702"/>
            </a:xfrm>
            <a:custGeom>
              <a:avLst/>
              <a:gdLst/>
              <a:ahLst/>
              <a:cxnLst/>
              <a:rect l="l" t="t" r="r" b="b"/>
              <a:pathLst>
                <a:path w="4558265" h="543702">
                  <a:moveTo>
                    <a:pt x="203200" y="0"/>
                  </a:moveTo>
                  <a:lnTo>
                    <a:pt x="4558265" y="0"/>
                  </a:lnTo>
                  <a:lnTo>
                    <a:pt x="4355065" y="543702"/>
                  </a:lnTo>
                  <a:lnTo>
                    <a:pt x="0" y="543702"/>
                  </a:lnTo>
                  <a:lnTo>
                    <a:pt x="203200" y="0"/>
                  </a:lnTo>
                  <a:close/>
                </a:path>
              </a:pathLst>
            </a:custGeom>
            <a:solidFill>
              <a:srgbClr val="083A59"/>
            </a:solidFill>
          </p:spPr>
          <p:txBody>
            <a:bodyPr/>
            <a:lstStyle/>
            <a:p>
              <a:endParaRPr lang="en-US"/>
            </a:p>
          </p:txBody>
        </p:sp>
        <p:sp>
          <p:nvSpPr>
            <p:cNvPr id="5" name="TextBox 5"/>
            <p:cNvSpPr txBox="1"/>
            <p:nvPr/>
          </p:nvSpPr>
          <p:spPr>
            <a:xfrm>
              <a:off x="101600" y="-47625"/>
              <a:ext cx="4355065" cy="591327"/>
            </a:xfrm>
            <a:prstGeom prst="rect">
              <a:avLst/>
            </a:prstGeom>
          </p:spPr>
          <p:txBody>
            <a:bodyPr lIns="50800" tIns="50800" rIns="50800" bIns="50800" rtlCol="0" anchor="ctr"/>
            <a:lstStyle/>
            <a:p>
              <a:pPr algn="ctr">
                <a:lnSpc>
                  <a:spcPts val="3500"/>
                </a:lnSpc>
              </a:pPr>
              <a:endParaRPr/>
            </a:p>
          </p:txBody>
        </p:sp>
      </p:grpSp>
      <p:grpSp>
        <p:nvGrpSpPr>
          <p:cNvPr id="6" name="Group 6"/>
          <p:cNvGrpSpPr/>
          <p:nvPr/>
        </p:nvGrpSpPr>
        <p:grpSpPr>
          <a:xfrm rot="-10800000">
            <a:off x="9834647" y="9727753"/>
            <a:ext cx="6600101" cy="348109"/>
            <a:chOff x="0" y="0"/>
            <a:chExt cx="10308517" cy="543702"/>
          </a:xfrm>
        </p:grpSpPr>
        <p:sp>
          <p:nvSpPr>
            <p:cNvPr id="7" name="Freeform 7"/>
            <p:cNvSpPr/>
            <p:nvPr/>
          </p:nvSpPr>
          <p:spPr>
            <a:xfrm>
              <a:off x="0" y="0"/>
              <a:ext cx="10308517" cy="543702"/>
            </a:xfrm>
            <a:custGeom>
              <a:avLst/>
              <a:gdLst/>
              <a:ahLst/>
              <a:cxnLst/>
              <a:rect l="l" t="t" r="r" b="b"/>
              <a:pathLst>
                <a:path w="10308517" h="543702">
                  <a:moveTo>
                    <a:pt x="203200" y="0"/>
                  </a:moveTo>
                  <a:lnTo>
                    <a:pt x="10308517" y="0"/>
                  </a:lnTo>
                  <a:lnTo>
                    <a:pt x="10105317" y="543702"/>
                  </a:lnTo>
                  <a:lnTo>
                    <a:pt x="0" y="543702"/>
                  </a:lnTo>
                  <a:lnTo>
                    <a:pt x="203200" y="0"/>
                  </a:lnTo>
                  <a:close/>
                </a:path>
              </a:pathLst>
            </a:custGeom>
            <a:solidFill>
              <a:srgbClr val="639CBF"/>
            </a:solidFill>
          </p:spPr>
          <p:txBody>
            <a:bodyPr/>
            <a:lstStyle/>
            <a:p>
              <a:endParaRPr lang="en-US"/>
            </a:p>
          </p:txBody>
        </p:sp>
        <p:sp>
          <p:nvSpPr>
            <p:cNvPr id="8" name="TextBox 8"/>
            <p:cNvSpPr txBox="1"/>
            <p:nvPr/>
          </p:nvSpPr>
          <p:spPr>
            <a:xfrm>
              <a:off x="101600" y="-47625"/>
              <a:ext cx="10105317" cy="591327"/>
            </a:xfrm>
            <a:prstGeom prst="rect">
              <a:avLst/>
            </a:prstGeom>
          </p:spPr>
          <p:txBody>
            <a:bodyPr lIns="50800" tIns="50800" rIns="50800" bIns="50800" rtlCol="0" anchor="ctr"/>
            <a:lstStyle/>
            <a:p>
              <a:pPr algn="ctr">
                <a:lnSpc>
                  <a:spcPts val="3500"/>
                </a:lnSpc>
              </a:pPr>
              <a:endParaRPr/>
            </a:p>
          </p:txBody>
        </p:sp>
      </p:grpSp>
      <p:grpSp>
        <p:nvGrpSpPr>
          <p:cNvPr id="9" name="Group 9"/>
          <p:cNvGrpSpPr/>
          <p:nvPr/>
        </p:nvGrpSpPr>
        <p:grpSpPr>
          <a:xfrm rot="-10800000">
            <a:off x="12892953" y="0"/>
            <a:ext cx="7678594" cy="726301"/>
            <a:chOff x="0" y="0"/>
            <a:chExt cx="5748118" cy="543702"/>
          </a:xfrm>
        </p:grpSpPr>
        <p:sp>
          <p:nvSpPr>
            <p:cNvPr id="10" name="Freeform 10"/>
            <p:cNvSpPr/>
            <p:nvPr/>
          </p:nvSpPr>
          <p:spPr>
            <a:xfrm>
              <a:off x="0" y="0"/>
              <a:ext cx="5748117" cy="543702"/>
            </a:xfrm>
            <a:custGeom>
              <a:avLst/>
              <a:gdLst/>
              <a:ahLst/>
              <a:cxnLst/>
              <a:rect l="l" t="t" r="r" b="b"/>
              <a:pathLst>
                <a:path w="5748117" h="543702">
                  <a:moveTo>
                    <a:pt x="203200" y="0"/>
                  </a:moveTo>
                  <a:lnTo>
                    <a:pt x="5748117" y="0"/>
                  </a:lnTo>
                  <a:lnTo>
                    <a:pt x="5544917" y="543702"/>
                  </a:lnTo>
                  <a:lnTo>
                    <a:pt x="0" y="543702"/>
                  </a:lnTo>
                  <a:lnTo>
                    <a:pt x="203200" y="0"/>
                  </a:lnTo>
                  <a:close/>
                </a:path>
              </a:pathLst>
            </a:custGeom>
            <a:solidFill>
              <a:srgbClr val="639CBF"/>
            </a:solidFill>
          </p:spPr>
          <p:txBody>
            <a:bodyPr/>
            <a:lstStyle/>
            <a:p>
              <a:endParaRPr lang="en-US"/>
            </a:p>
          </p:txBody>
        </p:sp>
        <p:sp>
          <p:nvSpPr>
            <p:cNvPr id="11" name="TextBox 11"/>
            <p:cNvSpPr txBox="1"/>
            <p:nvPr/>
          </p:nvSpPr>
          <p:spPr>
            <a:xfrm>
              <a:off x="101600" y="-47625"/>
              <a:ext cx="5544918" cy="591327"/>
            </a:xfrm>
            <a:prstGeom prst="rect">
              <a:avLst/>
            </a:prstGeom>
          </p:spPr>
          <p:txBody>
            <a:bodyPr lIns="50800" tIns="50800" rIns="50800" bIns="50800" rtlCol="0" anchor="ctr"/>
            <a:lstStyle/>
            <a:p>
              <a:pPr algn="ctr">
                <a:lnSpc>
                  <a:spcPts val="3500"/>
                </a:lnSpc>
              </a:pPr>
              <a:endParaRPr/>
            </a:p>
          </p:txBody>
        </p:sp>
      </p:grpSp>
      <p:grpSp>
        <p:nvGrpSpPr>
          <p:cNvPr id="12" name="Group 12"/>
          <p:cNvGrpSpPr/>
          <p:nvPr/>
        </p:nvGrpSpPr>
        <p:grpSpPr>
          <a:xfrm rot="-10800000">
            <a:off x="11396031" y="0"/>
            <a:ext cx="8322938" cy="348109"/>
            <a:chOff x="0" y="0"/>
            <a:chExt cx="12999369" cy="543702"/>
          </a:xfrm>
        </p:grpSpPr>
        <p:sp>
          <p:nvSpPr>
            <p:cNvPr id="13" name="Freeform 13"/>
            <p:cNvSpPr/>
            <p:nvPr/>
          </p:nvSpPr>
          <p:spPr>
            <a:xfrm>
              <a:off x="0" y="0"/>
              <a:ext cx="12999369" cy="543702"/>
            </a:xfrm>
            <a:custGeom>
              <a:avLst/>
              <a:gdLst/>
              <a:ahLst/>
              <a:cxnLst/>
              <a:rect l="l" t="t" r="r" b="b"/>
              <a:pathLst>
                <a:path w="12999369" h="543702">
                  <a:moveTo>
                    <a:pt x="203200" y="0"/>
                  </a:moveTo>
                  <a:lnTo>
                    <a:pt x="12999369" y="0"/>
                  </a:lnTo>
                  <a:lnTo>
                    <a:pt x="12796169" y="543702"/>
                  </a:lnTo>
                  <a:lnTo>
                    <a:pt x="0" y="543702"/>
                  </a:lnTo>
                  <a:lnTo>
                    <a:pt x="203200" y="0"/>
                  </a:lnTo>
                  <a:close/>
                </a:path>
              </a:pathLst>
            </a:custGeom>
            <a:solidFill>
              <a:srgbClr val="083A59"/>
            </a:solidFill>
          </p:spPr>
          <p:txBody>
            <a:bodyPr/>
            <a:lstStyle/>
            <a:p>
              <a:endParaRPr lang="en-US"/>
            </a:p>
          </p:txBody>
        </p:sp>
        <p:sp>
          <p:nvSpPr>
            <p:cNvPr id="14" name="TextBox 14"/>
            <p:cNvSpPr txBox="1"/>
            <p:nvPr/>
          </p:nvSpPr>
          <p:spPr>
            <a:xfrm>
              <a:off x="101600" y="-47625"/>
              <a:ext cx="12796169" cy="591327"/>
            </a:xfrm>
            <a:prstGeom prst="rect">
              <a:avLst/>
            </a:prstGeom>
          </p:spPr>
          <p:txBody>
            <a:bodyPr lIns="50800" tIns="50800" rIns="50800" bIns="50800" rtlCol="0" anchor="ctr"/>
            <a:lstStyle/>
            <a:p>
              <a:pPr algn="ctr">
                <a:lnSpc>
                  <a:spcPts val="3500"/>
                </a:lnSpc>
              </a:pPr>
              <a:endParaRPr/>
            </a:p>
          </p:txBody>
        </p:sp>
      </p:grpSp>
      <p:sp>
        <p:nvSpPr>
          <p:cNvPr id="15" name="Freeform 15"/>
          <p:cNvSpPr/>
          <p:nvPr/>
        </p:nvSpPr>
        <p:spPr>
          <a:xfrm rot="-4139957">
            <a:off x="-2524509" y="-782159"/>
            <a:ext cx="4932427" cy="1564318"/>
          </a:xfrm>
          <a:custGeom>
            <a:avLst/>
            <a:gdLst/>
            <a:ahLst/>
            <a:cxnLst/>
            <a:rect l="l" t="t" r="r" b="b"/>
            <a:pathLst>
              <a:path w="4932427" h="1564318">
                <a:moveTo>
                  <a:pt x="0" y="0"/>
                </a:moveTo>
                <a:lnTo>
                  <a:pt x="4932427" y="0"/>
                </a:lnTo>
                <a:lnTo>
                  <a:pt x="4932427" y="1564318"/>
                </a:lnTo>
                <a:lnTo>
                  <a:pt x="0" y="1564318"/>
                </a:lnTo>
                <a:lnTo>
                  <a:pt x="0" y="0"/>
                </a:lnTo>
                <a:close/>
              </a:path>
            </a:pathLst>
          </a:custGeom>
          <a:blipFill>
            <a:blip r:embed="rId2">
              <a:extLst>
                <a:ext uri="{96DAC541-7B7A-43D3-8B79-37D633B846F1}">
                  <asvg:svgBlip xmlns:asvg="http://schemas.microsoft.com/office/drawing/2016/SVG/main" r:embed="rId3"/>
                </a:ext>
              </a:extLst>
            </a:blip>
            <a:stretch>
              <a:fillRect t="-147911"/>
            </a:stretch>
          </a:blipFill>
        </p:spPr>
        <p:txBody>
          <a:bodyPr/>
          <a:lstStyle/>
          <a:p>
            <a:endParaRPr lang="en-US"/>
          </a:p>
        </p:txBody>
      </p:sp>
      <p:sp>
        <p:nvSpPr>
          <p:cNvPr id="16" name="Freeform 16"/>
          <p:cNvSpPr/>
          <p:nvPr/>
        </p:nvSpPr>
        <p:spPr>
          <a:xfrm>
            <a:off x="17259300" y="-745419"/>
            <a:ext cx="1568399" cy="919474"/>
          </a:xfrm>
          <a:custGeom>
            <a:avLst/>
            <a:gdLst/>
            <a:ahLst/>
            <a:cxnLst/>
            <a:rect l="l" t="t" r="r" b="b"/>
            <a:pathLst>
              <a:path w="1568399" h="919474">
                <a:moveTo>
                  <a:pt x="0" y="0"/>
                </a:moveTo>
                <a:lnTo>
                  <a:pt x="1568399" y="0"/>
                </a:lnTo>
                <a:lnTo>
                  <a:pt x="1568399" y="919473"/>
                </a:lnTo>
                <a:lnTo>
                  <a:pt x="0" y="91947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7" name="Freeform 17"/>
          <p:cNvSpPr/>
          <p:nvPr/>
        </p:nvSpPr>
        <p:spPr>
          <a:xfrm>
            <a:off x="4286250" y="-412065"/>
            <a:ext cx="1936750" cy="760174"/>
          </a:xfrm>
          <a:custGeom>
            <a:avLst/>
            <a:gdLst/>
            <a:ahLst/>
            <a:cxnLst/>
            <a:rect l="l" t="t" r="r" b="b"/>
            <a:pathLst>
              <a:path w="1936750" h="760174">
                <a:moveTo>
                  <a:pt x="0" y="0"/>
                </a:moveTo>
                <a:lnTo>
                  <a:pt x="1936750" y="0"/>
                </a:lnTo>
                <a:lnTo>
                  <a:pt x="1936750" y="760174"/>
                </a:lnTo>
                <a:lnTo>
                  <a:pt x="0" y="76017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8" name="Freeform 18"/>
          <p:cNvSpPr/>
          <p:nvPr/>
        </p:nvSpPr>
        <p:spPr>
          <a:xfrm>
            <a:off x="-323147" y="6005285"/>
            <a:ext cx="877093" cy="714831"/>
          </a:xfrm>
          <a:custGeom>
            <a:avLst/>
            <a:gdLst/>
            <a:ahLst/>
            <a:cxnLst/>
            <a:rect l="l" t="t" r="r" b="b"/>
            <a:pathLst>
              <a:path w="877093" h="714831">
                <a:moveTo>
                  <a:pt x="0" y="0"/>
                </a:moveTo>
                <a:lnTo>
                  <a:pt x="877093" y="0"/>
                </a:lnTo>
                <a:lnTo>
                  <a:pt x="877093" y="714830"/>
                </a:lnTo>
                <a:lnTo>
                  <a:pt x="0" y="71483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graphicFrame>
        <p:nvGraphicFramePr>
          <p:cNvPr id="19" name="Table 19"/>
          <p:cNvGraphicFramePr>
            <a:graphicFrameLocks noGrp="1"/>
          </p:cNvGraphicFramePr>
          <p:nvPr>
            <p:extLst>
              <p:ext uri="{D42A27DB-BD31-4B8C-83A1-F6EECF244321}">
                <p14:modId xmlns:p14="http://schemas.microsoft.com/office/powerpoint/2010/main" val="3577361060"/>
              </p:ext>
            </p:extLst>
          </p:nvPr>
        </p:nvGraphicFramePr>
        <p:xfrm>
          <a:off x="1028700" y="2697008"/>
          <a:ext cx="5871738" cy="6334125"/>
        </p:xfrm>
        <a:graphic>
          <a:graphicData uri="http://schemas.openxmlformats.org/drawingml/2006/table">
            <a:tbl>
              <a:tblPr/>
              <a:tblGrid>
                <a:gridCol w="750928">
                  <a:extLst>
                    <a:ext uri="{9D8B030D-6E8A-4147-A177-3AD203B41FA5}">
                      <a16:colId xmlns:a16="http://schemas.microsoft.com/office/drawing/2014/main" val="20000"/>
                    </a:ext>
                  </a:extLst>
                </a:gridCol>
                <a:gridCol w="5120810">
                  <a:extLst>
                    <a:ext uri="{9D8B030D-6E8A-4147-A177-3AD203B41FA5}">
                      <a16:colId xmlns:a16="http://schemas.microsoft.com/office/drawing/2014/main" val="20001"/>
                    </a:ext>
                  </a:extLst>
                </a:gridCol>
              </a:tblGrid>
              <a:tr h="1266825">
                <a:tc>
                  <a:txBody>
                    <a:bodyPr/>
                    <a:lstStyle/>
                    <a:p>
                      <a:pPr algn="ctr">
                        <a:lnSpc>
                          <a:spcPts val="4899"/>
                        </a:lnSpc>
                        <a:defRPr/>
                      </a:pPr>
                      <a:r>
                        <a:rPr lang="en-US" sz="3499" dirty="0">
                          <a:solidFill>
                            <a:srgbClr val="EEFFFF"/>
                          </a:solidFill>
                          <a:latin typeface="TT Norms"/>
                          <a:ea typeface="TT Norms"/>
                          <a:cs typeface="TT Norms"/>
                          <a:sym typeface="TT Norms"/>
                        </a:rPr>
                        <a:t>1</a:t>
                      </a:r>
                      <a:endParaRPr lang="en-US" sz="1100" dirty="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083A59"/>
                    </a:solidFill>
                  </a:tcPr>
                </a:tc>
                <a:tc>
                  <a:txBody>
                    <a:bodyPr/>
                    <a:lstStyle/>
                    <a:p>
                      <a:pPr algn="ctr">
                        <a:lnSpc>
                          <a:spcPts val="4899"/>
                        </a:lnSpc>
                        <a:defRPr/>
                      </a:pPr>
                      <a:r>
                        <a:rPr lang="en-US" sz="3499" b="1" dirty="0">
                          <a:solidFill>
                            <a:srgbClr val="083A59"/>
                          </a:solidFill>
                          <a:latin typeface="TT Norms Bold"/>
                          <a:ea typeface="TT Norms Bold"/>
                          <a:cs typeface="TT Norms Bold"/>
                          <a:sym typeface="TT Norms Bold"/>
                        </a:rPr>
                        <a:t>Step ”</a:t>
                      </a:r>
                      <a:r>
                        <a:rPr lang="en-US" sz="3499" b="1" dirty="0" err="1">
                          <a:solidFill>
                            <a:srgbClr val="083A59"/>
                          </a:solidFill>
                          <a:latin typeface="TT Norms Bold"/>
                          <a:ea typeface="TT Norms Bold"/>
                          <a:cs typeface="TT Norms Bold"/>
                          <a:sym typeface="TT Norms Bold"/>
                        </a:rPr>
                        <a:t>Int</a:t>
                      </a:r>
                      <a:r>
                        <a:rPr lang="en-US" sz="3499" b="1" dirty="0">
                          <a:solidFill>
                            <a:srgbClr val="083A59"/>
                          </a:solidFill>
                          <a:latin typeface="TT Norms Bold"/>
                          <a:ea typeface="TT Norms Bold"/>
                          <a:cs typeface="TT Norms Bold"/>
                          <a:sym typeface="TT Norms Bold"/>
                        </a:rPr>
                        <a:t>”</a:t>
                      </a:r>
                      <a:endParaRPr lang="en-US" sz="1100" dirty="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FAFEFF"/>
                    </a:solidFill>
                  </a:tcPr>
                </a:tc>
                <a:extLst>
                  <a:ext uri="{0D108BD9-81ED-4DB2-BD59-A6C34878D82A}">
                    <a16:rowId xmlns:a16="http://schemas.microsoft.com/office/drawing/2014/main" val="10000"/>
                  </a:ext>
                </a:extLst>
              </a:tr>
              <a:tr h="1266825">
                <a:tc>
                  <a:txBody>
                    <a:bodyPr/>
                    <a:lstStyle/>
                    <a:p>
                      <a:pPr algn="ctr">
                        <a:lnSpc>
                          <a:spcPts val="4899"/>
                        </a:lnSpc>
                        <a:defRPr/>
                      </a:pPr>
                      <a:r>
                        <a:rPr lang="en-US" sz="3499">
                          <a:solidFill>
                            <a:srgbClr val="EEFFFF"/>
                          </a:solidFill>
                          <a:latin typeface="TT Norms"/>
                          <a:ea typeface="TT Norms"/>
                          <a:cs typeface="TT Norms"/>
                          <a:sym typeface="TT Norms"/>
                        </a:rPr>
                        <a:t>2</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083A59"/>
                    </a:solidFill>
                  </a:tcPr>
                </a:tc>
                <a:tc>
                  <a:txBody>
                    <a:bodyPr/>
                    <a:lstStyle/>
                    <a:p>
                      <a:pPr algn="ctr">
                        <a:lnSpc>
                          <a:spcPts val="4900"/>
                        </a:lnSpc>
                        <a:defRPr/>
                      </a:pPr>
                      <a:r>
                        <a:rPr lang="en-US" sz="3500" b="1" dirty="0">
                          <a:solidFill>
                            <a:srgbClr val="083A59"/>
                          </a:solidFill>
                          <a:latin typeface="TT Norms Bold"/>
                          <a:ea typeface="TT Norms Bold"/>
                          <a:cs typeface="TT Norms Bold"/>
                          <a:sym typeface="TT Norms Bold"/>
                        </a:rPr>
                        <a:t>Type “String”</a:t>
                      </a:r>
                      <a:endParaRPr lang="en-US" sz="1100" dirty="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FAFEFF"/>
                    </a:solidFill>
                  </a:tcPr>
                </a:tc>
                <a:extLst>
                  <a:ext uri="{0D108BD9-81ED-4DB2-BD59-A6C34878D82A}">
                    <a16:rowId xmlns:a16="http://schemas.microsoft.com/office/drawing/2014/main" val="10001"/>
                  </a:ext>
                </a:extLst>
              </a:tr>
              <a:tr h="1266825">
                <a:tc>
                  <a:txBody>
                    <a:bodyPr/>
                    <a:lstStyle/>
                    <a:p>
                      <a:pPr algn="ctr">
                        <a:lnSpc>
                          <a:spcPts val="4899"/>
                        </a:lnSpc>
                        <a:defRPr/>
                      </a:pPr>
                      <a:r>
                        <a:rPr lang="en-US" sz="3499">
                          <a:solidFill>
                            <a:srgbClr val="EEFFFF"/>
                          </a:solidFill>
                          <a:latin typeface="TT Norms"/>
                          <a:ea typeface="TT Norms"/>
                          <a:cs typeface="TT Norms"/>
                          <a:sym typeface="TT Norms"/>
                        </a:rPr>
                        <a:t>3</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083A59"/>
                    </a:solidFill>
                  </a:tcPr>
                </a:tc>
                <a:tc>
                  <a:txBody>
                    <a:bodyPr/>
                    <a:lstStyle/>
                    <a:p>
                      <a:pPr algn="ctr">
                        <a:lnSpc>
                          <a:spcPts val="4900"/>
                        </a:lnSpc>
                        <a:defRPr/>
                      </a:pPr>
                      <a:r>
                        <a:rPr lang="en-US" sz="3500" b="1" dirty="0">
                          <a:solidFill>
                            <a:srgbClr val="083A59"/>
                          </a:solidFill>
                          <a:latin typeface="TT Norms Bold"/>
                          <a:ea typeface="TT Norms Bold"/>
                          <a:cs typeface="TT Norms Bold"/>
                          <a:sym typeface="TT Norms Bold"/>
                        </a:rPr>
                        <a:t>Amount “</a:t>
                      </a:r>
                      <a:r>
                        <a:rPr lang="en-US" sz="3500" b="1" dirty="0" err="1">
                          <a:solidFill>
                            <a:srgbClr val="083A59"/>
                          </a:solidFill>
                          <a:latin typeface="TT Norms Bold"/>
                          <a:ea typeface="TT Norms Bold"/>
                          <a:cs typeface="TT Norms Bold"/>
                          <a:sym typeface="TT Norms Bold"/>
                        </a:rPr>
                        <a:t>Int</a:t>
                      </a:r>
                      <a:r>
                        <a:rPr lang="en-US" sz="3500" b="1" dirty="0">
                          <a:solidFill>
                            <a:srgbClr val="083A59"/>
                          </a:solidFill>
                          <a:latin typeface="TT Norms Bold"/>
                          <a:ea typeface="TT Norms Bold"/>
                          <a:cs typeface="TT Norms Bold"/>
                          <a:sym typeface="TT Norms Bold"/>
                        </a:rPr>
                        <a:t>”</a:t>
                      </a:r>
                      <a:endParaRPr lang="en-US" sz="1100" dirty="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FAFEFF"/>
                    </a:solidFill>
                  </a:tcPr>
                </a:tc>
                <a:extLst>
                  <a:ext uri="{0D108BD9-81ED-4DB2-BD59-A6C34878D82A}">
                    <a16:rowId xmlns:a16="http://schemas.microsoft.com/office/drawing/2014/main" val="10002"/>
                  </a:ext>
                </a:extLst>
              </a:tr>
              <a:tr h="1266825">
                <a:tc>
                  <a:txBody>
                    <a:bodyPr/>
                    <a:lstStyle/>
                    <a:p>
                      <a:pPr algn="ctr">
                        <a:lnSpc>
                          <a:spcPts val="4899"/>
                        </a:lnSpc>
                        <a:defRPr/>
                      </a:pPr>
                      <a:r>
                        <a:rPr lang="en-US" sz="3499">
                          <a:solidFill>
                            <a:srgbClr val="EEFFFF"/>
                          </a:solidFill>
                          <a:latin typeface="TT Norms"/>
                          <a:ea typeface="TT Norms"/>
                          <a:cs typeface="TT Norms"/>
                          <a:sym typeface="TT Norms"/>
                        </a:rPr>
                        <a:t>4</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083A59"/>
                    </a:solidFill>
                  </a:tcPr>
                </a:tc>
                <a:tc>
                  <a:txBody>
                    <a:bodyPr/>
                    <a:lstStyle/>
                    <a:p>
                      <a:pPr algn="ctr">
                        <a:lnSpc>
                          <a:spcPts val="4900"/>
                        </a:lnSpc>
                        <a:defRPr/>
                      </a:pPr>
                      <a:r>
                        <a:rPr lang="en-US" sz="3500" b="1" dirty="0" err="1">
                          <a:solidFill>
                            <a:srgbClr val="083A59"/>
                          </a:solidFill>
                          <a:latin typeface="TT Norms Bold"/>
                          <a:ea typeface="TT Norms Bold"/>
                          <a:cs typeface="TT Norms Bold"/>
                          <a:sym typeface="TT Norms Bold"/>
                        </a:rPr>
                        <a:t>nameOrig</a:t>
                      </a:r>
                      <a:r>
                        <a:rPr lang="en-US" sz="3500" b="1" dirty="0">
                          <a:solidFill>
                            <a:srgbClr val="083A59"/>
                          </a:solidFill>
                          <a:latin typeface="TT Norms Bold"/>
                          <a:ea typeface="TT Norms Bold"/>
                          <a:cs typeface="TT Norms Bold"/>
                          <a:sym typeface="TT Norms Bold"/>
                        </a:rPr>
                        <a:t> “String”</a:t>
                      </a:r>
                      <a:endParaRPr lang="en-US" sz="1100" dirty="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FAFEFF"/>
                    </a:solidFill>
                  </a:tcPr>
                </a:tc>
                <a:extLst>
                  <a:ext uri="{0D108BD9-81ED-4DB2-BD59-A6C34878D82A}">
                    <a16:rowId xmlns:a16="http://schemas.microsoft.com/office/drawing/2014/main" val="10003"/>
                  </a:ext>
                </a:extLst>
              </a:tr>
              <a:tr h="1266825">
                <a:tc>
                  <a:txBody>
                    <a:bodyPr/>
                    <a:lstStyle/>
                    <a:p>
                      <a:pPr algn="ctr">
                        <a:lnSpc>
                          <a:spcPts val="4899"/>
                        </a:lnSpc>
                        <a:defRPr/>
                      </a:pPr>
                      <a:r>
                        <a:rPr lang="en-US" sz="3499">
                          <a:solidFill>
                            <a:srgbClr val="EEFFFF"/>
                          </a:solidFill>
                          <a:latin typeface="TT Norms"/>
                          <a:ea typeface="TT Norms"/>
                          <a:cs typeface="TT Norms"/>
                          <a:sym typeface="TT Norms"/>
                        </a:rPr>
                        <a:t>5</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083A59"/>
                    </a:solidFill>
                  </a:tcPr>
                </a:tc>
                <a:tc>
                  <a:txBody>
                    <a:bodyPr/>
                    <a:lstStyle/>
                    <a:p>
                      <a:pPr algn="ctr">
                        <a:lnSpc>
                          <a:spcPts val="4899"/>
                        </a:lnSpc>
                        <a:defRPr/>
                      </a:pPr>
                      <a:r>
                        <a:rPr lang="en-US" sz="3499" b="1" dirty="0" err="1">
                          <a:solidFill>
                            <a:srgbClr val="083A59"/>
                          </a:solidFill>
                          <a:latin typeface="TT Norms Bold"/>
                          <a:ea typeface="TT Norms Bold"/>
                          <a:cs typeface="TT Norms Bold"/>
                          <a:sym typeface="TT Norms Bold"/>
                        </a:rPr>
                        <a:t>oldbalanceOrg</a:t>
                      </a:r>
                      <a:r>
                        <a:rPr lang="en-US" sz="3499" b="1" dirty="0">
                          <a:solidFill>
                            <a:srgbClr val="083A59"/>
                          </a:solidFill>
                          <a:latin typeface="TT Norms Bold"/>
                          <a:ea typeface="TT Norms Bold"/>
                          <a:cs typeface="TT Norms Bold"/>
                          <a:sym typeface="TT Norms Bold"/>
                        </a:rPr>
                        <a:t> “</a:t>
                      </a:r>
                      <a:r>
                        <a:rPr lang="en-US" sz="3499" b="1" dirty="0" err="1">
                          <a:solidFill>
                            <a:srgbClr val="083A59"/>
                          </a:solidFill>
                          <a:latin typeface="TT Norms Bold"/>
                          <a:ea typeface="TT Norms Bold"/>
                          <a:cs typeface="TT Norms Bold"/>
                          <a:sym typeface="TT Norms Bold"/>
                        </a:rPr>
                        <a:t>Int</a:t>
                      </a:r>
                      <a:r>
                        <a:rPr lang="en-US" sz="3499" b="1" dirty="0">
                          <a:solidFill>
                            <a:srgbClr val="083A59"/>
                          </a:solidFill>
                          <a:latin typeface="TT Norms Bold"/>
                          <a:ea typeface="TT Norms Bold"/>
                          <a:cs typeface="TT Norms Bold"/>
                          <a:sym typeface="TT Norms Bold"/>
                        </a:rPr>
                        <a:t>”</a:t>
                      </a:r>
                      <a:endParaRPr lang="en-US" sz="1100" dirty="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FAFEFF"/>
                    </a:solidFill>
                  </a:tcPr>
                </a:tc>
                <a:extLst>
                  <a:ext uri="{0D108BD9-81ED-4DB2-BD59-A6C34878D82A}">
                    <a16:rowId xmlns:a16="http://schemas.microsoft.com/office/drawing/2014/main" val="10004"/>
                  </a:ext>
                </a:extLst>
              </a:tr>
            </a:tbl>
          </a:graphicData>
        </a:graphic>
      </p:graphicFrame>
      <p:graphicFrame>
        <p:nvGraphicFramePr>
          <p:cNvPr id="20" name="Table 20"/>
          <p:cNvGraphicFramePr>
            <a:graphicFrameLocks noGrp="1"/>
          </p:cNvGraphicFramePr>
          <p:nvPr>
            <p:extLst>
              <p:ext uri="{D42A27DB-BD31-4B8C-83A1-F6EECF244321}">
                <p14:modId xmlns:p14="http://schemas.microsoft.com/office/powerpoint/2010/main" val="1074109253"/>
              </p:ext>
            </p:extLst>
          </p:nvPr>
        </p:nvGraphicFramePr>
        <p:xfrm>
          <a:off x="9144000" y="2697008"/>
          <a:ext cx="5871738" cy="6334125"/>
        </p:xfrm>
        <a:graphic>
          <a:graphicData uri="http://schemas.openxmlformats.org/drawingml/2006/table">
            <a:tbl>
              <a:tblPr/>
              <a:tblGrid>
                <a:gridCol w="750928">
                  <a:extLst>
                    <a:ext uri="{9D8B030D-6E8A-4147-A177-3AD203B41FA5}">
                      <a16:colId xmlns:a16="http://schemas.microsoft.com/office/drawing/2014/main" val="20000"/>
                    </a:ext>
                  </a:extLst>
                </a:gridCol>
                <a:gridCol w="5120810">
                  <a:extLst>
                    <a:ext uri="{9D8B030D-6E8A-4147-A177-3AD203B41FA5}">
                      <a16:colId xmlns:a16="http://schemas.microsoft.com/office/drawing/2014/main" val="20001"/>
                    </a:ext>
                  </a:extLst>
                </a:gridCol>
              </a:tblGrid>
              <a:tr h="1266825">
                <a:tc>
                  <a:txBody>
                    <a:bodyPr/>
                    <a:lstStyle/>
                    <a:p>
                      <a:pPr algn="ctr">
                        <a:lnSpc>
                          <a:spcPts val="4899"/>
                        </a:lnSpc>
                        <a:defRPr/>
                      </a:pPr>
                      <a:r>
                        <a:rPr lang="en-US" sz="3499" b="1">
                          <a:solidFill>
                            <a:srgbClr val="EEFFFF"/>
                          </a:solidFill>
                          <a:latin typeface="TT Norms Bold"/>
                          <a:ea typeface="TT Norms Bold"/>
                          <a:cs typeface="TT Norms Bold"/>
                          <a:sym typeface="TT Norms Bold"/>
                        </a:rPr>
                        <a:t>6</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083A59"/>
                    </a:solidFill>
                  </a:tcPr>
                </a:tc>
                <a:tc>
                  <a:txBody>
                    <a:bodyPr/>
                    <a:lstStyle/>
                    <a:p>
                      <a:pPr algn="ctr">
                        <a:lnSpc>
                          <a:spcPts val="4899"/>
                        </a:lnSpc>
                        <a:defRPr/>
                      </a:pPr>
                      <a:r>
                        <a:rPr lang="en-US" sz="3499" b="1" dirty="0" err="1">
                          <a:solidFill>
                            <a:srgbClr val="083A59"/>
                          </a:solidFill>
                          <a:latin typeface="TT Norms Bold"/>
                          <a:ea typeface="TT Norms Bold"/>
                          <a:cs typeface="TT Norms Bold"/>
                          <a:sym typeface="TT Norms Bold"/>
                        </a:rPr>
                        <a:t>newbalanceOrig</a:t>
                      </a:r>
                      <a:r>
                        <a:rPr lang="en-US" sz="3499" b="1" dirty="0">
                          <a:solidFill>
                            <a:srgbClr val="083A59"/>
                          </a:solidFill>
                          <a:latin typeface="TT Norms Bold"/>
                          <a:ea typeface="TT Norms Bold"/>
                          <a:cs typeface="TT Norms Bold"/>
                          <a:sym typeface="TT Norms Bold"/>
                        </a:rPr>
                        <a:t> “Int”</a:t>
                      </a:r>
                      <a:endParaRPr lang="en-US" sz="1100" dirty="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FAFEFF"/>
                    </a:solidFill>
                  </a:tcPr>
                </a:tc>
                <a:extLst>
                  <a:ext uri="{0D108BD9-81ED-4DB2-BD59-A6C34878D82A}">
                    <a16:rowId xmlns:a16="http://schemas.microsoft.com/office/drawing/2014/main" val="10000"/>
                  </a:ext>
                </a:extLst>
              </a:tr>
              <a:tr h="1266825">
                <a:tc>
                  <a:txBody>
                    <a:bodyPr/>
                    <a:lstStyle/>
                    <a:p>
                      <a:pPr algn="ctr">
                        <a:lnSpc>
                          <a:spcPts val="4899"/>
                        </a:lnSpc>
                        <a:defRPr/>
                      </a:pPr>
                      <a:r>
                        <a:rPr lang="en-US" sz="3499">
                          <a:solidFill>
                            <a:srgbClr val="EEFFFF"/>
                          </a:solidFill>
                          <a:latin typeface="TT Norms"/>
                          <a:ea typeface="TT Norms"/>
                          <a:cs typeface="TT Norms"/>
                          <a:sym typeface="TT Norms"/>
                        </a:rPr>
                        <a:t>7</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083A59"/>
                    </a:solidFill>
                  </a:tcPr>
                </a:tc>
                <a:tc>
                  <a:txBody>
                    <a:bodyPr/>
                    <a:lstStyle/>
                    <a:p>
                      <a:pPr algn="ctr">
                        <a:lnSpc>
                          <a:spcPts val="4899"/>
                        </a:lnSpc>
                        <a:defRPr/>
                      </a:pPr>
                      <a:r>
                        <a:rPr lang="en-US" sz="3499" b="1" dirty="0" err="1">
                          <a:solidFill>
                            <a:srgbClr val="083A59"/>
                          </a:solidFill>
                          <a:latin typeface="TT Norms Bold"/>
                          <a:ea typeface="TT Norms Bold"/>
                          <a:cs typeface="TT Norms Bold"/>
                          <a:sym typeface="TT Norms Bold"/>
                        </a:rPr>
                        <a:t>nameDest</a:t>
                      </a:r>
                      <a:r>
                        <a:rPr lang="en-US" sz="3499" b="1" dirty="0">
                          <a:solidFill>
                            <a:srgbClr val="083A59"/>
                          </a:solidFill>
                          <a:latin typeface="TT Norms Bold"/>
                          <a:ea typeface="TT Norms Bold"/>
                          <a:cs typeface="TT Norms Bold"/>
                          <a:sym typeface="TT Norms Bold"/>
                        </a:rPr>
                        <a:t> “String”</a:t>
                      </a:r>
                      <a:endParaRPr lang="en-US" sz="1100" dirty="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FAFEFF"/>
                    </a:solidFill>
                  </a:tcPr>
                </a:tc>
                <a:extLst>
                  <a:ext uri="{0D108BD9-81ED-4DB2-BD59-A6C34878D82A}">
                    <a16:rowId xmlns:a16="http://schemas.microsoft.com/office/drawing/2014/main" val="10001"/>
                  </a:ext>
                </a:extLst>
              </a:tr>
              <a:tr h="1266825">
                <a:tc>
                  <a:txBody>
                    <a:bodyPr/>
                    <a:lstStyle/>
                    <a:p>
                      <a:pPr algn="ctr">
                        <a:lnSpc>
                          <a:spcPts val="4899"/>
                        </a:lnSpc>
                        <a:defRPr/>
                      </a:pPr>
                      <a:r>
                        <a:rPr lang="en-US" sz="3499">
                          <a:solidFill>
                            <a:srgbClr val="EEFFFF"/>
                          </a:solidFill>
                          <a:latin typeface="TT Norms"/>
                          <a:ea typeface="TT Norms"/>
                          <a:cs typeface="TT Norms"/>
                          <a:sym typeface="TT Norms"/>
                        </a:rPr>
                        <a:t>8</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083A59"/>
                    </a:solidFill>
                  </a:tcPr>
                </a:tc>
                <a:tc>
                  <a:txBody>
                    <a:bodyPr/>
                    <a:lstStyle/>
                    <a:p>
                      <a:pPr algn="ctr">
                        <a:lnSpc>
                          <a:spcPts val="4899"/>
                        </a:lnSpc>
                        <a:defRPr/>
                      </a:pPr>
                      <a:r>
                        <a:rPr lang="en-US" sz="3499" b="1" dirty="0" err="1">
                          <a:solidFill>
                            <a:srgbClr val="083A59"/>
                          </a:solidFill>
                          <a:latin typeface="TT Norms Bold"/>
                          <a:ea typeface="TT Norms Bold"/>
                          <a:cs typeface="TT Norms Bold"/>
                          <a:sym typeface="TT Norms Bold"/>
                        </a:rPr>
                        <a:t>oldbalanceDest</a:t>
                      </a:r>
                      <a:r>
                        <a:rPr lang="en-US" sz="3499" b="1" dirty="0">
                          <a:solidFill>
                            <a:srgbClr val="083A59"/>
                          </a:solidFill>
                          <a:latin typeface="TT Norms Bold"/>
                          <a:ea typeface="TT Norms Bold"/>
                          <a:cs typeface="TT Norms Bold"/>
                          <a:sym typeface="TT Norms Bold"/>
                        </a:rPr>
                        <a:t> “</a:t>
                      </a:r>
                      <a:r>
                        <a:rPr lang="en-US" sz="3499" b="1" dirty="0" err="1">
                          <a:solidFill>
                            <a:srgbClr val="083A59"/>
                          </a:solidFill>
                          <a:latin typeface="TT Norms Bold"/>
                          <a:ea typeface="TT Norms Bold"/>
                          <a:cs typeface="TT Norms Bold"/>
                          <a:sym typeface="TT Norms Bold"/>
                        </a:rPr>
                        <a:t>Int</a:t>
                      </a:r>
                      <a:r>
                        <a:rPr lang="en-US" sz="3499" b="1" dirty="0">
                          <a:solidFill>
                            <a:srgbClr val="083A59"/>
                          </a:solidFill>
                          <a:latin typeface="TT Norms Bold"/>
                          <a:ea typeface="TT Norms Bold"/>
                          <a:cs typeface="TT Norms Bold"/>
                          <a:sym typeface="TT Norms Bold"/>
                        </a:rPr>
                        <a:t>”</a:t>
                      </a:r>
                      <a:endParaRPr lang="en-US" sz="1100" dirty="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FAFEFF"/>
                    </a:solidFill>
                  </a:tcPr>
                </a:tc>
                <a:extLst>
                  <a:ext uri="{0D108BD9-81ED-4DB2-BD59-A6C34878D82A}">
                    <a16:rowId xmlns:a16="http://schemas.microsoft.com/office/drawing/2014/main" val="10002"/>
                  </a:ext>
                </a:extLst>
              </a:tr>
              <a:tr h="1266825">
                <a:tc>
                  <a:txBody>
                    <a:bodyPr/>
                    <a:lstStyle/>
                    <a:p>
                      <a:pPr algn="ctr">
                        <a:lnSpc>
                          <a:spcPts val="4899"/>
                        </a:lnSpc>
                        <a:defRPr/>
                      </a:pPr>
                      <a:r>
                        <a:rPr lang="en-US" sz="3499">
                          <a:solidFill>
                            <a:srgbClr val="EEFFFF"/>
                          </a:solidFill>
                          <a:latin typeface="TT Norms"/>
                          <a:ea typeface="TT Norms"/>
                          <a:cs typeface="TT Norms"/>
                          <a:sym typeface="TT Norms"/>
                        </a:rPr>
                        <a:t>9</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083A59"/>
                    </a:solidFill>
                  </a:tcPr>
                </a:tc>
                <a:tc>
                  <a:txBody>
                    <a:bodyPr/>
                    <a:lstStyle/>
                    <a:p>
                      <a:pPr algn="ctr">
                        <a:lnSpc>
                          <a:spcPts val="4899"/>
                        </a:lnSpc>
                        <a:defRPr/>
                      </a:pPr>
                      <a:r>
                        <a:rPr lang="en-US" sz="3499" b="1" dirty="0" err="1">
                          <a:solidFill>
                            <a:srgbClr val="083A59"/>
                          </a:solidFill>
                          <a:latin typeface="TT Norms Bold"/>
                          <a:ea typeface="TT Norms Bold"/>
                          <a:cs typeface="TT Norms Bold"/>
                          <a:sym typeface="TT Norms Bold"/>
                        </a:rPr>
                        <a:t>newbalanceDest</a:t>
                      </a:r>
                      <a:r>
                        <a:rPr lang="en-US" sz="3499" b="1" dirty="0">
                          <a:solidFill>
                            <a:srgbClr val="083A59"/>
                          </a:solidFill>
                          <a:latin typeface="TT Norms Bold"/>
                          <a:ea typeface="TT Norms Bold"/>
                          <a:cs typeface="TT Norms Bold"/>
                          <a:sym typeface="TT Norms Bold"/>
                        </a:rPr>
                        <a:t> “</a:t>
                      </a:r>
                      <a:r>
                        <a:rPr lang="en-US" sz="3499" b="1" dirty="0" err="1">
                          <a:solidFill>
                            <a:srgbClr val="083A59"/>
                          </a:solidFill>
                          <a:latin typeface="TT Norms Bold"/>
                          <a:ea typeface="TT Norms Bold"/>
                          <a:cs typeface="TT Norms Bold"/>
                          <a:sym typeface="TT Norms Bold"/>
                        </a:rPr>
                        <a:t>Int</a:t>
                      </a:r>
                      <a:r>
                        <a:rPr lang="en-US" sz="3499" b="1" dirty="0">
                          <a:solidFill>
                            <a:srgbClr val="083A59"/>
                          </a:solidFill>
                          <a:latin typeface="TT Norms Bold"/>
                          <a:ea typeface="TT Norms Bold"/>
                          <a:cs typeface="TT Norms Bold"/>
                          <a:sym typeface="TT Norms Bold"/>
                        </a:rPr>
                        <a:t>”</a:t>
                      </a:r>
                      <a:endParaRPr lang="en-US" sz="1100" dirty="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FAFEFF"/>
                    </a:solidFill>
                  </a:tcPr>
                </a:tc>
                <a:extLst>
                  <a:ext uri="{0D108BD9-81ED-4DB2-BD59-A6C34878D82A}">
                    <a16:rowId xmlns:a16="http://schemas.microsoft.com/office/drawing/2014/main" val="10003"/>
                  </a:ext>
                </a:extLst>
              </a:tr>
              <a:tr h="1266825">
                <a:tc>
                  <a:txBody>
                    <a:bodyPr/>
                    <a:lstStyle/>
                    <a:p>
                      <a:pPr algn="ctr">
                        <a:lnSpc>
                          <a:spcPts val="3639"/>
                        </a:lnSpc>
                        <a:defRPr/>
                      </a:pPr>
                      <a:r>
                        <a:rPr lang="en-US" sz="2599">
                          <a:solidFill>
                            <a:srgbClr val="EEFFFF"/>
                          </a:solidFill>
                          <a:latin typeface="TT Norms"/>
                          <a:ea typeface="TT Norms"/>
                          <a:cs typeface="TT Norms"/>
                          <a:sym typeface="TT Norms"/>
                        </a:rPr>
                        <a:t>10</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083A59"/>
                    </a:solidFill>
                  </a:tcPr>
                </a:tc>
                <a:tc>
                  <a:txBody>
                    <a:bodyPr/>
                    <a:lstStyle/>
                    <a:p>
                      <a:pPr algn="ctr">
                        <a:lnSpc>
                          <a:spcPts val="4899"/>
                        </a:lnSpc>
                        <a:defRPr/>
                      </a:pPr>
                      <a:r>
                        <a:rPr lang="en-US" sz="3499" b="1" dirty="0" err="1">
                          <a:solidFill>
                            <a:srgbClr val="083A59"/>
                          </a:solidFill>
                          <a:latin typeface="TT Norms Bold"/>
                          <a:ea typeface="TT Norms Bold"/>
                          <a:cs typeface="TT Norms Bold"/>
                          <a:sym typeface="TT Norms Bold"/>
                        </a:rPr>
                        <a:t>isFraud</a:t>
                      </a:r>
                      <a:r>
                        <a:rPr lang="en-US" sz="3499" b="1" dirty="0">
                          <a:solidFill>
                            <a:srgbClr val="083A59"/>
                          </a:solidFill>
                          <a:latin typeface="TT Norms Bold"/>
                          <a:ea typeface="TT Norms Bold"/>
                          <a:cs typeface="TT Norms Bold"/>
                          <a:sym typeface="TT Norms Bold"/>
                        </a:rPr>
                        <a:t> “Boolean”</a:t>
                      </a:r>
                      <a:endParaRPr lang="en-US" sz="1100" dirty="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FAFEFF"/>
                    </a:solidFill>
                  </a:tcPr>
                </a:tc>
                <a:extLst>
                  <a:ext uri="{0D108BD9-81ED-4DB2-BD59-A6C34878D82A}">
                    <a16:rowId xmlns:a16="http://schemas.microsoft.com/office/drawing/2014/main" val="10004"/>
                  </a:ext>
                </a:extLst>
              </a:tr>
            </a:tbl>
          </a:graphicData>
        </a:graphic>
      </p:graphicFrame>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656</TotalTime>
  <Words>715</Words>
  <Application>Microsoft Office PowerPoint</Application>
  <PresentationFormat>Custom</PresentationFormat>
  <Paragraphs>177</Paragraphs>
  <Slides>35</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35</vt:i4>
      </vt:variant>
    </vt:vector>
  </HeadingPairs>
  <TitlesOfParts>
    <vt:vector size="41" baseType="lpstr">
      <vt:lpstr>Calibri</vt:lpstr>
      <vt:lpstr>TT Norms Bold Italics</vt:lpstr>
      <vt:lpstr>TT Norms Bold</vt:lpstr>
      <vt:lpstr>TT Norms</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and White Modern Business Proposal Presentation</dc:title>
  <dc:creator>pc</dc:creator>
  <cp:lastModifiedBy>Moaz Walid</cp:lastModifiedBy>
  <cp:revision>17</cp:revision>
  <dcterms:created xsi:type="dcterms:W3CDTF">2006-08-16T00:00:00Z</dcterms:created>
  <dcterms:modified xsi:type="dcterms:W3CDTF">2025-06-10T15:21:52Z</dcterms:modified>
  <dc:identifier>DAGebZEAzyM</dc:identifier>
</cp:coreProperties>
</file>